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7" r:id="rId1"/>
    <p:sldMasterId id="2147483961" r:id="rId2"/>
  </p:sldMasterIdLst>
  <p:notesMasterIdLst>
    <p:notesMasterId r:id="rId46"/>
  </p:notesMasterIdLst>
  <p:handoutMasterIdLst>
    <p:handoutMasterId r:id="rId47"/>
  </p:handoutMasterIdLst>
  <p:sldIdLst>
    <p:sldId id="410" r:id="rId3"/>
    <p:sldId id="411" r:id="rId4"/>
    <p:sldId id="404" r:id="rId5"/>
    <p:sldId id="412" r:id="rId6"/>
    <p:sldId id="448" r:id="rId7"/>
    <p:sldId id="447" r:id="rId8"/>
    <p:sldId id="317" r:id="rId9"/>
    <p:sldId id="435" r:id="rId10"/>
    <p:sldId id="436" r:id="rId11"/>
    <p:sldId id="256" r:id="rId12"/>
    <p:sldId id="422" r:id="rId13"/>
    <p:sldId id="451" r:id="rId14"/>
    <p:sldId id="391" r:id="rId15"/>
    <p:sldId id="423" r:id="rId16"/>
    <p:sldId id="424" r:id="rId17"/>
    <p:sldId id="365" r:id="rId18"/>
    <p:sldId id="437" r:id="rId19"/>
    <p:sldId id="415" r:id="rId20"/>
    <p:sldId id="416" r:id="rId21"/>
    <p:sldId id="417" r:id="rId22"/>
    <p:sldId id="452" r:id="rId23"/>
    <p:sldId id="431" r:id="rId24"/>
    <p:sldId id="428" r:id="rId25"/>
    <p:sldId id="427" r:id="rId26"/>
    <p:sldId id="429" r:id="rId27"/>
    <p:sldId id="438" r:id="rId28"/>
    <p:sldId id="439" r:id="rId29"/>
    <p:sldId id="440" r:id="rId30"/>
    <p:sldId id="453" r:id="rId31"/>
    <p:sldId id="454" r:id="rId32"/>
    <p:sldId id="455" r:id="rId33"/>
    <p:sldId id="456" r:id="rId34"/>
    <p:sldId id="460" r:id="rId35"/>
    <p:sldId id="457" r:id="rId36"/>
    <p:sldId id="458" r:id="rId37"/>
    <p:sldId id="459" r:id="rId38"/>
    <p:sldId id="441" r:id="rId39"/>
    <p:sldId id="442" r:id="rId40"/>
    <p:sldId id="443" r:id="rId41"/>
    <p:sldId id="464" r:id="rId42"/>
    <p:sldId id="463" r:id="rId43"/>
    <p:sldId id="444" r:id="rId44"/>
    <p:sldId id="25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dent"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CCD9B4-51D0-8425-58C0-9CD1210DD51E}" v="886" dt="2025-01-21T22:09:41.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9AD428-C9DE-4E4B-81EB-C755B4C35D63}"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25F278E6-4A98-48DE-AB36-E193242B4187}">
      <dgm:prSet custT="1"/>
      <dgm:spPr/>
      <dgm:t>
        <a:bodyPr/>
        <a:lstStyle/>
        <a:p>
          <a:pPr rtl="0"/>
          <a:r>
            <a:rPr lang="es-MX" sz="2000" b="0" i="0">
              <a:latin typeface="Times New Roman"/>
              <a:cs typeface="Times New Roman"/>
            </a:rPr>
            <a:t>Proceso de pre programación y su propósito.</a:t>
          </a:r>
          <a:endParaRPr lang="en-US" sz="2000">
            <a:latin typeface="Times New Roman"/>
            <a:cs typeface="Times New Roman"/>
          </a:endParaRPr>
        </a:p>
      </dgm:t>
    </dgm:pt>
    <dgm:pt modelId="{EF4ED299-A4FB-44B4-A335-A097581501FF}" type="parTrans" cxnId="{67E78626-206F-404B-8928-2D46CBA93C20}">
      <dgm:prSet/>
      <dgm:spPr/>
      <dgm:t>
        <a:bodyPr/>
        <a:lstStyle/>
        <a:p>
          <a:endParaRPr lang="en-US"/>
        </a:p>
      </dgm:t>
    </dgm:pt>
    <dgm:pt modelId="{13C80569-E06B-440C-B989-8D57863E5939}" type="sibTrans" cxnId="{67E78626-206F-404B-8928-2D46CBA93C20}">
      <dgm:prSet/>
      <dgm:spPr/>
      <dgm:t>
        <a:bodyPr/>
        <a:lstStyle/>
        <a:p>
          <a:endParaRPr lang="en-US"/>
        </a:p>
      </dgm:t>
    </dgm:pt>
    <dgm:pt modelId="{D4D81FB0-A78D-4E51-8E2F-DF99F3DB6E6E}">
      <dgm:prSet custT="1"/>
      <dgm:spPr/>
      <dgm:t>
        <a:bodyPr/>
        <a:lstStyle/>
        <a:p>
          <a:pPr rtl="0"/>
          <a:r>
            <a:rPr lang="es-MX" sz="2000" b="0" i="0">
              <a:latin typeface="Times New Roman"/>
              <a:cs typeface="Times New Roman"/>
            </a:rPr>
            <a:t>Resumen de nuestros </a:t>
          </a:r>
          <a:r>
            <a:rPr lang="es" sz="2000" b="0" i="0">
              <a:latin typeface="Times New Roman"/>
              <a:cs typeface="Times New Roman"/>
            </a:rPr>
            <a:t>cursos para estudiantes </a:t>
          </a:r>
          <a:endParaRPr lang="en-US" sz="2000">
            <a:latin typeface="Times New Roman"/>
            <a:cs typeface="Times New Roman"/>
          </a:endParaRPr>
        </a:p>
      </dgm:t>
    </dgm:pt>
    <dgm:pt modelId="{77038804-088F-42B6-A68C-1EC95DF4B19A}" type="parTrans" cxnId="{B22E360A-1B13-491E-96FC-F1A7111778A2}">
      <dgm:prSet/>
      <dgm:spPr/>
      <dgm:t>
        <a:bodyPr/>
        <a:lstStyle/>
        <a:p>
          <a:endParaRPr lang="en-US"/>
        </a:p>
      </dgm:t>
    </dgm:pt>
    <dgm:pt modelId="{778C4154-D23B-46A9-B043-036DDD22F3E3}" type="sibTrans" cxnId="{B22E360A-1B13-491E-96FC-F1A7111778A2}">
      <dgm:prSet/>
      <dgm:spPr/>
      <dgm:t>
        <a:bodyPr/>
        <a:lstStyle/>
        <a:p>
          <a:endParaRPr lang="en-US"/>
        </a:p>
      </dgm:t>
    </dgm:pt>
    <dgm:pt modelId="{7A217D9E-9498-4E68-9E35-907498891D53}">
      <dgm:prSet custT="1"/>
      <dgm:spPr/>
      <dgm:t>
        <a:bodyPr/>
        <a:lstStyle/>
        <a:p>
          <a:r>
            <a:rPr lang="es-ES" sz="2000">
              <a:latin typeface="Times New Roman"/>
              <a:cs typeface="Times New Roman"/>
            </a:rPr>
            <a:t>Conozca a nuestra facultad y personal de apoyo.</a:t>
          </a:r>
          <a:endParaRPr lang="en-US" sz="2000">
            <a:latin typeface="Times New Roman"/>
            <a:cs typeface="Times New Roman"/>
          </a:endParaRPr>
        </a:p>
      </dgm:t>
    </dgm:pt>
    <dgm:pt modelId="{1BEAA616-4EDC-4574-9FBC-19BA84784621}" type="parTrans" cxnId="{B795F5E0-391F-4D13-A80C-B0EA0ECDD100}">
      <dgm:prSet/>
      <dgm:spPr/>
      <dgm:t>
        <a:bodyPr/>
        <a:lstStyle/>
        <a:p>
          <a:endParaRPr lang="en-US"/>
        </a:p>
      </dgm:t>
    </dgm:pt>
    <dgm:pt modelId="{03783A35-4F68-4FB1-8B6F-D5E0FC179B25}" type="sibTrans" cxnId="{B795F5E0-391F-4D13-A80C-B0EA0ECDD100}">
      <dgm:prSet/>
      <dgm:spPr/>
      <dgm:t>
        <a:bodyPr/>
        <a:lstStyle/>
        <a:p>
          <a:endParaRPr lang="en-US"/>
        </a:p>
      </dgm:t>
    </dgm:pt>
    <dgm:pt modelId="{458C3EF6-5F9C-4490-8EAE-5B16A89D2304}">
      <dgm:prSet custT="1"/>
      <dgm:spPr/>
      <dgm:t>
        <a:bodyPr/>
        <a:lstStyle/>
        <a:p>
          <a:pPr rtl="0"/>
          <a:r>
            <a:rPr lang="es-ES" sz="2000">
              <a:latin typeface="Times New Roman"/>
              <a:cs typeface="Times New Roman"/>
            </a:rPr>
            <a:t>Recursos escolares y actividades extracurriculares.</a:t>
          </a:r>
          <a:endParaRPr lang="en-US" sz="2000">
            <a:latin typeface="Times New Roman"/>
            <a:cs typeface="Times New Roman"/>
          </a:endParaRPr>
        </a:p>
      </dgm:t>
    </dgm:pt>
    <dgm:pt modelId="{8B3D8C99-B3B8-492C-BBD8-6E15EBFB387C}" type="parTrans" cxnId="{7277CAEC-848B-4DE5-A108-B1DD4C47CDF5}">
      <dgm:prSet/>
      <dgm:spPr/>
      <dgm:t>
        <a:bodyPr/>
        <a:lstStyle/>
        <a:p>
          <a:endParaRPr lang="en-US"/>
        </a:p>
      </dgm:t>
    </dgm:pt>
    <dgm:pt modelId="{9CAEDE4F-E1F8-4959-9019-D7206BB2061B}" type="sibTrans" cxnId="{7277CAEC-848B-4DE5-A108-B1DD4C47CDF5}">
      <dgm:prSet/>
      <dgm:spPr/>
      <dgm:t>
        <a:bodyPr/>
        <a:lstStyle/>
        <a:p>
          <a:endParaRPr lang="en-US"/>
        </a:p>
      </dgm:t>
    </dgm:pt>
    <dgm:pt modelId="{535A4B60-0B8C-48B7-9B89-5CAFCE5ED0CB}" type="pres">
      <dgm:prSet presAssocID="{B39AD428-C9DE-4E4B-81EB-C755B4C35D63}" presName="compositeShape" presStyleCnt="0">
        <dgm:presLayoutVars>
          <dgm:dir/>
          <dgm:resizeHandles/>
        </dgm:presLayoutVars>
      </dgm:prSet>
      <dgm:spPr/>
    </dgm:pt>
    <dgm:pt modelId="{EE3740C7-9E39-448D-A17D-28E92C9E80E3}" type="pres">
      <dgm:prSet presAssocID="{B39AD428-C9DE-4E4B-81EB-C755B4C35D63}" presName="pyramid" presStyleLbl="node1" presStyleIdx="0" presStyleCnt="1"/>
      <dgm:spPr/>
    </dgm:pt>
    <dgm:pt modelId="{8F1F5865-949C-4A5F-AFF1-BE390B926C25}" type="pres">
      <dgm:prSet presAssocID="{B39AD428-C9DE-4E4B-81EB-C755B4C35D63}" presName="theList" presStyleCnt="0"/>
      <dgm:spPr/>
    </dgm:pt>
    <dgm:pt modelId="{39580C07-5D9A-4147-87F0-EB1919F5BB2B}" type="pres">
      <dgm:prSet presAssocID="{25F278E6-4A98-48DE-AB36-E193242B4187}" presName="aNode" presStyleLbl="fgAcc1" presStyleIdx="0" presStyleCnt="4" custScaleX="110821" custScaleY="189912">
        <dgm:presLayoutVars>
          <dgm:bulletEnabled val="1"/>
        </dgm:presLayoutVars>
      </dgm:prSet>
      <dgm:spPr/>
    </dgm:pt>
    <dgm:pt modelId="{CFB242C9-F848-43E4-B0DA-4583BBE6E672}" type="pres">
      <dgm:prSet presAssocID="{25F278E6-4A98-48DE-AB36-E193242B4187}" presName="aSpace" presStyleCnt="0"/>
      <dgm:spPr/>
    </dgm:pt>
    <dgm:pt modelId="{CAB62B47-61F8-44E5-BF99-10A51F9D4C45}" type="pres">
      <dgm:prSet presAssocID="{D4D81FB0-A78D-4E51-8E2F-DF99F3DB6E6E}" presName="aNode" presStyleLbl="fgAcc1" presStyleIdx="1" presStyleCnt="4" custScaleX="110816" custScaleY="180232">
        <dgm:presLayoutVars>
          <dgm:bulletEnabled val="1"/>
        </dgm:presLayoutVars>
      </dgm:prSet>
      <dgm:spPr/>
    </dgm:pt>
    <dgm:pt modelId="{EE9F8C24-B4A6-42EE-B4B3-1C2EF21A120D}" type="pres">
      <dgm:prSet presAssocID="{D4D81FB0-A78D-4E51-8E2F-DF99F3DB6E6E}" presName="aSpace" presStyleCnt="0"/>
      <dgm:spPr/>
    </dgm:pt>
    <dgm:pt modelId="{852028E9-24B6-482C-8C07-BD9B251529B1}" type="pres">
      <dgm:prSet presAssocID="{7A217D9E-9498-4E68-9E35-907498891D53}" presName="aNode" presStyleLbl="fgAcc1" presStyleIdx="2" presStyleCnt="4" custScaleX="110784" custScaleY="158356">
        <dgm:presLayoutVars>
          <dgm:bulletEnabled val="1"/>
        </dgm:presLayoutVars>
      </dgm:prSet>
      <dgm:spPr/>
    </dgm:pt>
    <dgm:pt modelId="{F18EDC25-67B0-4FE2-9900-15ADEE65B83A}" type="pres">
      <dgm:prSet presAssocID="{7A217D9E-9498-4E68-9E35-907498891D53}" presName="aSpace" presStyleCnt="0"/>
      <dgm:spPr/>
    </dgm:pt>
    <dgm:pt modelId="{AC83FAEF-DCDA-4745-9373-E2A9D0C3C451}" type="pres">
      <dgm:prSet presAssocID="{458C3EF6-5F9C-4490-8EAE-5B16A89D2304}" presName="aNode" presStyleLbl="fgAcc1" presStyleIdx="3" presStyleCnt="4" custScaleX="110824" custScaleY="210576">
        <dgm:presLayoutVars>
          <dgm:bulletEnabled val="1"/>
        </dgm:presLayoutVars>
      </dgm:prSet>
      <dgm:spPr/>
    </dgm:pt>
    <dgm:pt modelId="{0E3A9540-4847-4AAB-92BB-B3C51FE7F0A6}" type="pres">
      <dgm:prSet presAssocID="{458C3EF6-5F9C-4490-8EAE-5B16A89D2304}" presName="aSpace" presStyleCnt="0"/>
      <dgm:spPr/>
    </dgm:pt>
  </dgm:ptLst>
  <dgm:cxnLst>
    <dgm:cxn modelId="{B22E360A-1B13-491E-96FC-F1A7111778A2}" srcId="{B39AD428-C9DE-4E4B-81EB-C755B4C35D63}" destId="{D4D81FB0-A78D-4E51-8E2F-DF99F3DB6E6E}" srcOrd="1" destOrd="0" parTransId="{77038804-088F-42B6-A68C-1EC95DF4B19A}" sibTransId="{778C4154-D23B-46A9-B043-036DDD22F3E3}"/>
    <dgm:cxn modelId="{67E78626-206F-404B-8928-2D46CBA93C20}" srcId="{B39AD428-C9DE-4E4B-81EB-C755B4C35D63}" destId="{25F278E6-4A98-48DE-AB36-E193242B4187}" srcOrd="0" destOrd="0" parTransId="{EF4ED299-A4FB-44B4-A335-A097581501FF}" sibTransId="{13C80569-E06B-440C-B989-8D57863E5939}"/>
    <dgm:cxn modelId="{93B5D32F-3175-497C-A037-7C82421CAF4B}" type="presOf" srcId="{B39AD428-C9DE-4E4B-81EB-C755B4C35D63}" destId="{535A4B60-0B8C-48B7-9B89-5CAFCE5ED0CB}" srcOrd="0" destOrd="0" presId="urn:microsoft.com/office/officeart/2005/8/layout/pyramid2"/>
    <dgm:cxn modelId="{3E646130-6416-406B-8F5D-100B408760DC}" type="presOf" srcId="{7A217D9E-9498-4E68-9E35-907498891D53}" destId="{852028E9-24B6-482C-8C07-BD9B251529B1}" srcOrd="0" destOrd="0" presId="urn:microsoft.com/office/officeart/2005/8/layout/pyramid2"/>
    <dgm:cxn modelId="{F88BED3E-E40B-4814-B68E-DC101629284D}" type="presOf" srcId="{D4D81FB0-A78D-4E51-8E2F-DF99F3DB6E6E}" destId="{CAB62B47-61F8-44E5-BF99-10A51F9D4C45}" srcOrd="0" destOrd="0" presId="urn:microsoft.com/office/officeart/2005/8/layout/pyramid2"/>
    <dgm:cxn modelId="{4A05BFA3-5950-4068-B351-5313697C942B}" type="presOf" srcId="{25F278E6-4A98-48DE-AB36-E193242B4187}" destId="{39580C07-5D9A-4147-87F0-EB1919F5BB2B}" srcOrd="0" destOrd="0" presId="urn:microsoft.com/office/officeart/2005/8/layout/pyramid2"/>
    <dgm:cxn modelId="{B795F5E0-391F-4D13-A80C-B0EA0ECDD100}" srcId="{B39AD428-C9DE-4E4B-81EB-C755B4C35D63}" destId="{7A217D9E-9498-4E68-9E35-907498891D53}" srcOrd="2" destOrd="0" parTransId="{1BEAA616-4EDC-4574-9FBC-19BA84784621}" sibTransId="{03783A35-4F68-4FB1-8B6F-D5E0FC179B25}"/>
    <dgm:cxn modelId="{7277CAEC-848B-4DE5-A108-B1DD4C47CDF5}" srcId="{B39AD428-C9DE-4E4B-81EB-C755B4C35D63}" destId="{458C3EF6-5F9C-4490-8EAE-5B16A89D2304}" srcOrd="3" destOrd="0" parTransId="{8B3D8C99-B3B8-492C-BBD8-6E15EBFB387C}" sibTransId="{9CAEDE4F-E1F8-4959-9019-D7206BB2061B}"/>
    <dgm:cxn modelId="{A76810F8-4216-4A63-A5AC-A0DC8B4372D1}" type="presOf" srcId="{458C3EF6-5F9C-4490-8EAE-5B16A89D2304}" destId="{AC83FAEF-DCDA-4745-9373-E2A9D0C3C451}" srcOrd="0" destOrd="0" presId="urn:microsoft.com/office/officeart/2005/8/layout/pyramid2"/>
    <dgm:cxn modelId="{00DBCF53-63E1-4052-9DAC-5814CA18398D}" type="presParOf" srcId="{535A4B60-0B8C-48B7-9B89-5CAFCE5ED0CB}" destId="{EE3740C7-9E39-448D-A17D-28E92C9E80E3}" srcOrd="0" destOrd="0" presId="urn:microsoft.com/office/officeart/2005/8/layout/pyramid2"/>
    <dgm:cxn modelId="{7407C562-7971-44EC-90EA-8BEACB5FAC69}" type="presParOf" srcId="{535A4B60-0B8C-48B7-9B89-5CAFCE5ED0CB}" destId="{8F1F5865-949C-4A5F-AFF1-BE390B926C25}" srcOrd="1" destOrd="0" presId="urn:microsoft.com/office/officeart/2005/8/layout/pyramid2"/>
    <dgm:cxn modelId="{1B36D1C5-B804-4DCA-BFFA-BC75D319EE7F}" type="presParOf" srcId="{8F1F5865-949C-4A5F-AFF1-BE390B926C25}" destId="{39580C07-5D9A-4147-87F0-EB1919F5BB2B}" srcOrd="0" destOrd="0" presId="urn:microsoft.com/office/officeart/2005/8/layout/pyramid2"/>
    <dgm:cxn modelId="{B37A29BC-21DE-42D3-A225-2BBA833864D7}" type="presParOf" srcId="{8F1F5865-949C-4A5F-AFF1-BE390B926C25}" destId="{CFB242C9-F848-43E4-B0DA-4583BBE6E672}" srcOrd="1" destOrd="0" presId="urn:microsoft.com/office/officeart/2005/8/layout/pyramid2"/>
    <dgm:cxn modelId="{2A9FB876-7306-4726-B04B-E330C4A8F622}" type="presParOf" srcId="{8F1F5865-949C-4A5F-AFF1-BE390B926C25}" destId="{CAB62B47-61F8-44E5-BF99-10A51F9D4C45}" srcOrd="2" destOrd="0" presId="urn:microsoft.com/office/officeart/2005/8/layout/pyramid2"/>
    <dgm:cxn modelId="{5D1B9E48-58E9-40C3-8B79-6A66C7F9C0D3}" type="presParOf" srcId="{8F1F5865-949C-4A5F-AFF1-BE390B926C25}" destId="{EE9F8C24-B4A6-42EE-B4B3-1C2EF21A120D}" srcOrd="3" destOrd="0" presId="urn:microsoft.com/office/officeart/2005/8/layout/pyramid2"/>
    <dgm:cxn modelId="{19E1EF9E-971A-4362-B2C8-92DCBDC9CC77}" type="presParOf" srcId="{8F1F5865-949C-4A5F-AFF1-BE390B926C25}" destId="{852028E9-24B6-482C-8C07-BD9B251529B1}" srcOrd="4" destOrd="0" presId="urn:microsoft.com/office/officeart/2005/8/layout/pyramid2"/>
    <dgm:cxn modelId="{B22D7247-5511-4737-8251-66E701B4A290}" type="presParOf" srcId="{8F1F5865-949C-4A5F-AFF1-BE390B926C25}" destId="{F18EDC25-67B0-4FE2-9900-15ADEE65B83A}" srcOrd="5" destOrd="0" presId="urn:microsoft.com/office/officeart/2005/8/layout/pyramid2"/>
    <dgm:cxn modelId="{833D7FB4-0B70-4138-A19A-A1F34A21C4F2}" type="presParOf" srcId="{8F1F5865-949C-4A5F-AFF1-BE390B926C25}" destId="{AC83FAEF-DCDA-4745-9373-E2A9D0C3C451}" srcOrd="6" destOrd="0" presId="urn:microsoft.com/office/officeart/2005/8/layout/pyramid2"/>
    <dgm:cxn modelId="{71BBD9FC-C7A7-4F18-A54B-CFDB4F82F82A}" type="presParOf" srcId="{8F1F5865-949C-4A5F-AFF1-BE390B926C25}" destId="{0E3A9540-4847-4AAB-92BB-B3C51FE7F0A6}"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DBEE9-57EB-4546-BA82-26D637676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2EEBC07-2ECA-4DB6-B2BD-189201FBE6AF}">
      <dgm:prSet phldrT="[Text]" phldr="0"/>
      <dgm:spPr/>
      <dgm:t>
        <a:bodyPr/>
        <a:lstStyle/>
        <a:p>
          <a:r>
            <a:rPr lang="en-US" dirty="0">
              <a:latin typeface="Calibri Light" panose="020F0302020204030204"/>
            </a:rPr>
            <a:t>Ingles</a:t>
          </a:r>
          <a:endParaRPr lang="en-US" dirty="0"/>
        </a:p>
      </dgm:t>
    </dgm:pt>
    <dgm:pt modelId="{3F17B3F0-0C65-4AB8-B8E6-6DD3E61D94D1}" type="parTrans" cxnId="{3421FCE6-3F04-4620-900D-B24E43D43761}">
      <dgm:prSet/>
      <dgm:spPr/>
      <dgm:t>
        <a:bodyPr/>
        <a:lstStyle/>
        <a:p>
          <a:endParaRPr lang="en-US"/>
        </a:p>
      </dgm:t>
    </dgm:pt>
    <dgm:pt modelId="{EFFC66CC-68D4-4360-83C8-B5E31346AC08}" type="sibTrans" cxnId="{3421FCE6-3F04-4620-900D-B24E43D43761}">
      <dgm:prSet/>
      <dgm:spPr/>
      <dgm:t>
        <a:bodyPr/>
        <a:lstStyle/>
        <a:p>
          <a:endParaRPr lang="en-US"/>
        </a:p>
      </dgm:t>
    </dgm:pt>
    <dgm:pt modelId="{12DB38F0-CB7E-45E2-B536-419EF515D626}">
      <dgm:prSet phldrT="[Text]" phldr="0"/>
      <dgm:spPr/>
      <dgm:t>
        <a:bodyPr/>
        <a:lstStyle/>
        <a:p>
          <a:pPr rtl="0"/>
          <a:r>
            <a:rPr lang="en-US" dirty="0">
              <a:latin typeface="Calibri Light" panose="020F0302020204030204"/>
            </a:rPr>
            <a:t>Ingles 1</a:t>
          </a:r>
          <a:endParaRPr lang="en-US" dirty="0"/>
        </a:p>
      </dgm:t>
    </dgm:pt>
    <dgm:pt modelId="{EFE22CFD-969E-4E20-92CF-9E23C39B5F0D}" type="parTrans" cxnId="{E9AD0A7A-2042-4149-B597-2DF4B6C24313}">
      <dgm:prSet/>
      <dgm:spPr/>
      <dgm:t>
        <a:bodyPr/>
        <a:lstStyle/>
        <a:p>
          <a:endParaRPr lang="en-US"/>
        </a:p>
      </dgm:t>
    </dgm:pt>
    <dgm:pt modelId="{EF4B552A-8F72-47C7-A2CF-911A3881F73C}" type="sibTrans" cxnId="{E9AD0A7A-2042-4149-B597-2DF4B6C24313}">
      <dgm:prSet/>
      <dgm:spPr/>
      <dgm:t>
        <a:bodyPr/>
        <a:lstStyle/>
        <a:p>
          <a:endParaRPr lang="en-US"/>
        </a:p>
      </dgm:t>
    </dgm:pt>
    <dgm:pt modelId="{4AE7AB28-7711-483A-B188-A9233F951ACB}">
      <dgm:prSet phldrT="[Text]" phldr="0"/>
      <dgm:spPr/>
      <dgm:t>
        <a:bodyPr/>
        <a:lstStyle/>
        <a:p>
          <a:r>
            <a:rPr lang="en-US" dirty="0">
              <a:latin typeface="Calibri Light" panose="020F0302020204030204"/>
            </a:rPr>
            <a:t>Matematicas</a:t>
          </a:r>
          <a:endParaRPr lang="en-US" dirty="0"/>
        </a:p>
      </dgm:t>
    </dgm:pt>
    <dgm:pt modelId="{42D7E069-17B1-439A-8450-7D48C23A217F}" type="parTrans" cxnId="{4AC6D332-271A-4F62-9DC9-06ABBD6E4B62}">
      <dgm:prSet/>
      <dgm:spPr/>
      <dgm:t>
        <a:bodyPr/>
        <a:lstStyle/>
        <a:p>
          <a:endParaRPr lang="en-US"/>
        </a:p>
      </dgm:t>
    </dgm:pt>
    <dgm:pt modelId="{4F10EFDB-0AF6-44BA-91B7-322141F85347}" type="sibTrans" cxnId="{4AC6D332-271A-4F62-9DC9-06ABBD6E4B62}">
      <dgm:prSet/>
      <dgm:spPr/>
      <dgm:t>
        <a:bodyPr/>
        <a:lstStyle/>
        <a:p>
          <a:endParaRPr lang="en-US"/>
        </a:p>
      </dgm:t>
    </dgm:pt>
    <dgm:pt modelId="{681DCC99-17D1-4AC6-9CB7-5C658369DE65}">
      <dgm:prSet phldrT="[Text]" phldr="0"/>
      <dgm:spPr/>
      <dgm:t>
        <a:bodyPr/>
        <a:lstStyle/>
        <a:p>
          <a:pPr rtl="0"/>
          <a:r>
            <a:rPr lang="en-US" dirty="0">
              <a:latin typeface="Calibri Light" panose="020F0302020204030204"/>
            </a:rPr>
            <a:t>dos </a:t>
          </a:r>
          <a:r>
            <a:rPr lang="en-US" dirty="0" err="1">
              <a:latin typeface="Calibri Light" panose="020F0302020204030204"/>
            </a:rPr>
            <a:t>años</a:t>
          </a:r>
          <a:endParaRPr lang="en-US" dirty="0"/>
        </a:p>
      </dgm:t>
    </dgm:pt>
    <dgm:pt modelId="{AA41DBB2-778C-4B60-BF25-036CF4141CDF}" type="parTrans" cxnId="{A5A24C64-B30A-47C4-9DEF-60DE24C5E482}">
      <dgm:prSet/>
      <dgm:spPr/>
      <dgm:t>
        <a:bodyPr/>
        <a:lstStyle/>
        <a:p>
          <a:endParaRPr lang="en-US"/>
        </a:p>
      </dgm:t>
    </dgm:pt>
    <dgm:pt modelId="{22EF5D47-58CC-4EBC-8123-13E721386918}" type="sibTrans" cxnId="{A5A24C64-B30A-47C4-9DEF-60DE24C5E482}">
      <dgm:prSet/>
      <dgm:spPr/>
      <dgm:t>
        <a:bodyPr/>
        <a:lstStyle/>
        <a:p>
          <a:endParaRPr lang="en-US"/>
        </a:p>
      </dgm:t>
    </dgm:pt>
    <dgm:pt modelId="{C59D2847-D1C8-4206-A76F-9D8A09CD2EAF}">
      <dgm:prSet phldrT="[Text]" phldr="0"/>
      <dgm:spPr/>
      <dgm:t>
        <a:bodyPr/>
        <a:lstStyle/>
        <a:p>
          <a:r>
            <a:rPr lang="en-US" dirty="0">
              <a:latin typeface="Calibri Light" panose="020F0302020204030204"/>
            </a:rPr>
            <a:t>Ciencia</a:t>
          </a:r>
          <a:endParaRPr lang="en-US" dirty="0"/>
        </a:p>
      </dgm:t>
    </dgm:pt>
    <dgm:pt modelId="{27CF5DB1-5CAC-4244-86C4-6908BF80831C}" type="parTrans" cxnId="{DDC2F44C-DF6B-4AD1-B299-051BC9B9B178}">
      <dgm:prSet/>
      <dgm:spPr/>
      <dgm:t>
        <a:bodyPr/>
        <a:lstStyle/>
        <a:p>
          <a:endParaRPr lang="en-US"/>
        </a:p>
      </dgm:t>
    </dgm:pt>
    <dgm:pt modelId="{74C9A5A8-70FC-4A1E-A29C-0491FCC0B73E}" type="sibTrans" cxnId="{DDC2F44C-DF6B-4AD1-B299-051BC9B9B178}">
      <dgm:prSet/>
      <dgm:spPr/>
      <dgm:t>
        <a:bodyPr/>
        <a:lstStyle/>
        <a:p>
          <a:endParaRPr lang="en-US"/>
        </a:p>
      </dgm:t>
    </dgm:pt>
    <dgm:pt modelId="{B10D544E-F61F-4168-B098-AD6968FBF3A4}">
      <dgm:prSet phldrT="[Text]" phldr="0"/>
      <dgm:spPr/>
      <dgm:t>
        <a:bodyPr/>
        <a:lstStyle/>
        <a:p>
          <a:pPr rtl="0"/>
          <a:r>
            <a:rPr lang="en-US" dirty="0">
              <a:latin typeface="Calibri Light" panose="020F0302020204030204"/>
            </a:rPr>
            <a:t>Academia de Ciencia 1</a:t>
          </a:r>
          <a:endParaRPr lang="en-US" dirty="0"/>
        </a:p>
      </dgm:t>
    </dgm:pt>
    <dgm:pt modelId="{A0EC760F-1A5B-49D6-BA84-C277426A1EC0}" type="parTrans" cxnId="{BC285249-FD7F-45C5-81C8-799BF2688CCB}">
      <dgm:prSet/>
      <dgm:spPr/>
      <dgm:t>
        <a:bodyPr/>
        <a:lstStyle/>
        <a:p>
          <a:endParaRPr lang="en-US"/>
        </a:p>
      </dgm:t>
    </dgm:pt>
    <dgm:pt modelId="{570A0334-7C57-4BF6-88E4-B69F28D4B2CA}" type="sibTrans" cxnId="{BC285249-FD7F-45C5-81C8-799BF2688CCB}">
      <dgm:prSet/>
      <dgm:spPr/>
      <dgm:t>
        <a:bodyPr/>
        <a:lstStyle/>
        <a:p>
          <a:endParaRPr lang="en-US"/>
        </a:p>
      </dgm:t>
    </dgm:pt>
    <dgm:pt modelId="{53212290-B494-42AE-B183-29F66C423D8F}">
      <dgm:prSet phldrT="[Text]" phldr="0"/>
      <dgm:spPr/>
      <dgm:t>
        <a:bodyPr/>
        <a:lstStyle/>
        <a:p>
          <a:pPr rtl="0"/>
          <a:r>
            <a:rPr lang="en-US" dirty="0">
              <a:latin typeface="Calibri Light" panose="020F0302020204030204"/>
            </a:rPr>
            <a:t>Academia de Ciencia 2</a:t>
          </a:r>
          <a:endParaRPr lang="en-US" dirty="0"/>
        </a:p>
      </dgm:t>
    </dgm:pt>
    <dgm:pt modelId="{EFBB799D-2EE0-4C1A-8BC4-77F97932FAC1}" type="parTrans" cxnId="{0B1D6BF9-BBF2-4D6D-9A64-F6B7349FB9C4}">
      <dgm:prSet/>
      <dgm:spPr/>
      <dgm:t>
        <a:bodyPr/>
        <a:lstStyle/>
        <a:p>
          <a:endParaRPr lang="en-US"/>
        </a:p>
      </dgm:t>
    </dgm:pt>
    <dgm:pt modelId="{6C4C97D8-882D-4D69-ABC4-24C3453F64EF}" type="sibTrans" cxnId="{0B1D6BF9-BBF2-4D6D-9A64-F6B7349FB9C4}">
      <dgm:prSet/>
      <dgm:spPr/>
      <dgm:t>
        <a:bodyPr/>
        <a:lstStyle/>
        <a:p>
          <a:endParaRPr lang="en-US"/>
        </a:p>
      </dgm:t>
    </dgm:pt>
    <dgm:pt modelId="{7DA04D0A-C8D5-4CAF-A2D5-34638D3E398D}">
      <dgm:prSet phldr="0"/>
      <dgm:spPr/>
      <dgm:t>
        <a:bodyPr/>
        <a:lstStyle/>
        <a:p>
          <a:pPr rtl="0"/>
          <a:r>
            <a:rPr lang="en-US" dirty="0">
              <a:latin typeface="Calibri Light" panose="020F0302020204030204"/>
            </a:rPr>
            <a:t>Ingles 4</a:t>
          </a:r>
          <a:endParaRPr lang="en-US" dirty="0"/>
        </a:p>
      </dgm:t>
    </dgm:pt>
    <dgm:pt modelId="{CDF930AF-2DF8-4435-9584-8C7CDCE600CB}" type="parTrans" cxnId="{3CE8C561-4C82-42A5-A175-22B6F3BC2E2F}">
      <dgm:prSet/>
      <dgm:spPr/>
    </dgm:pt>
    <dgm:pt modelId="{F4D65692-8CD1-4A84-8EB6-056EE6D4FCB3}" type="sibTrans" cxnId="{3CE8C561-4C82-42A5-A175-22B6F3BC2E2F}">
      <dgm:prSet/>
      <dgm:spPr/>
    </dgm:pt>
    <dgm:pt modelId="{CFA6F1CF-E49B-4C7E-8CD7-9A69FA3170A4}">
      <dgm:prSet phldr="0"/>
      <dgm:spPr/>
      <dgm:t>
        <a:bodyPr/>
        <a:lstStyle/>
        <a:p>
          <a:pPr rtl="0"/>
          <a:r>
            <a:rPr lang="en-US" dirty="0" err="1">
              <a:latin typeface="Calibri Light" panose="020F0302020204030204"/>
            </a:rPr>
            <a:t>Educacion</a:t>
          </a:r>
          <a:r>
            <a:rPr lang="en-US" dirty="0">
              <a:latin typeface="Calibri Light" panose="020F0302020204030204"/>
            </a:rPr>
            <a:t> </a:t>
          </a:r>
          <a:r>
            <a:rPr lang="en-US" dirty="0" err="1">
              <a:latin typeface="Calibri Light" panose="020F0302020204030204"/>
            </a:rPr>
            <a:t>Fisica</a:t>
          </a:r>
          <a:endParaRPr lang="en-US" dirty="0">
            <a:latin typeface="Calibri Light" panose="020F0302020204030204"/>
          </a:endParaRPr>
        </a:p>
      </dgm:t>
    </dgm:pt>
    <dgm:pt modelId="{A25CCB50-89A9-4705-BCB7-460F6AF03F99}" type="parTrans" cxnId="{EB8701C5-4C0A-4A35-8940-174DACC542EF}">
      <dgm:prSet/>
      <dgm:spPr/>
    </dgm:pt>
    <dgm:pt modelId="{C5E2565E-6867-411E-BC37-BBF170168B5F}" type="sibTrans" cxnId="{EB8701C5-4C0A-4A35-8940-174DACC542EF}">
      <dgm:prSet/>
      <dgm:spPr/>
    </dgm:pt>
    <dgm:pt modelId="{C6AD155C-9F3E-4CC0-8114-DA4D401DA72C}">
      <dgm:prSet phldr="0"/>
      <dgm:spPr/>
      <dgm:t>
        <a:bodyPr/>
        <a:lstStyle/>
        <a:p>
          <a:pPr rtl="0"/>
          <a:r>
            <a:rPr lang="en-US" dirty="0">
              <a:latin typeface="Calibri Light" panose="020F0302020204030204"/>
            </a:rPr>
            <a:t>Dos años</a:t>
          </a:r>
        </a:p>
      </dgm:t>
    </dgm:pt>
    <dgm:pt modelId="{53DF88DA-1066-4170-B3E2-1AA8F96FE666}" type="parTrans" cxnId="{AA34CECD-9474-41F5-B025-57F10DA3FFB0}">
      <dgm:prSet/>
      <dgm:spPr/>
    </dgm:pt>
    <dgm:pt modelId="{F766B1FC-FF6A-46A6-8DB7-8295E3D66A98}" type="sibTrans" cxnId="{AA34CECD-9474-41F5-B025-57F10DA3FFB0}">
      <dgm:prSet/>
      <dgm:spPr/>
    </dgm:pt>
    <dgm:pt modelId="{3A7C40E8-6EBE-46DE-ADDD-D85CD8AEA1D2}">
      <dgm:prSet phldr="0"/>
      <dgm:spPr/>
      <dgm:t>
        <a:bodyPr/>
        <a:lstStyle/>
        <a:p>
          <a:pPr rtl="0"/>
          <a:r>
            <a:rPr lang="en-US" dirty="0"/>
            <a:t>Ingles </a:t>
          </a:r>
          <a:r>
            <a:rPr lang="en-US" dirty="0">
              <a:latin typeface="Calibri Light" panose="020F0302020204030204"/>
            </a:rPr>
            <a:t>2</a:t>
          </a:r>
          <a:endParaRPr lang="en-US" dirty="0"/>
        </a:p>
      </dgm:t>
    </dgm:pt>
    <dgm:pt modelId="{982671A7-C89F-4CC3-920C-E3C5B9B29EDB}" type="parTrans" cxnId="{298DC7FE-6F86-4E66-960C-7B3C3BFF30E9}">
      <dgm:prSet/>
      <dgm:spPr/>
    </dgm:pt>
    <dgm:pt modelId="{B78B5D61-0373-46E2-825D-0D558253E8D7}" type="sibTrans" cxnId="{298DC7FE-6F86-4E66-960C-7B3C3BFF30E9}">
      <dgm:prSet/>
      <dgm:spPr/>
    </dgm:pt>
    <dgm:pt modelId="{3D4D08BF-2B31-4B47-BC51-954BE9839DAB}">
      <dgm:prSet phldr="0"/>
      <dgm:spPr/>
      <dgm:t>
        <a:bodyPr/>
        <a:lstStyle/>
        <a:p>
          <a:pPr rtl="0"/>
          <a:r>
            <a:rPr lang="en-US" dirty="0"/>
            <a:t>Ingles </a:t>
          </a:r>
          <a:r>
            <a:rPr lang="en-US" dirty="0">
              <a:latin typeface="Calibri Light" panose="020F0302020204030204"/>
            </a:rPr>
            <a:t>3</a:t>
          </a:r>
          <a:endParaRPr lang="en-US" dirty="0"/>
        </a:p>
      </dgm:t>
    </dgm:pt>
    <dgm:pt modelId="{588AFD0E-A4C4-47AA-90D0-1E512F92E223}" type="parTrans" cxnId="{668E8FDA-CC40-4064-BE98-5729EEECA086}">
      <dgm:prSet/>
      <dgm:spPr/>
    </dgm:pt>
    <dgm:pt modelId="{B9176180-078C-4639-B43A-7A4FDF5F57E8}" type="sibTrans" cxnId="{668E8FDA-CC40-4064-BE98-5729EEECA086}">
      <dgm:prSet/>
      <dgm:spPr/>
    </dgm:pt>
    <dgm:pt modelId="{84D8A692-DDC5-4EA6-A09A-31D9AA76F0C1}">
      <dgm:prSet phldr="0"/>
      <dgm:spPr/>
      <dgm:t>
        <a:bodyPr/>
        <a:lstStyle/>
        <a:p>
          <a:r>
            <a:rPr lang="en-US" dirty="0">
              <a:latin typeface="Calibri Light" panose="020F0302020204030204"/>
            </a:rPr>
            <a:t>Salud</a:t>
          </a:r>
        </a:p>
      </dgm:t>
    </dgm:pt>
    <dgm:pt modelId="{22BBF308-EEEE-45DE-AC8A-31AF46BA2C1B}" type="parTrans" cxnId="{FCC6FC5D-0DF5-4AB5-BDCE-DEEC11B68BD6}">
      <dgm:prSet/>
      <dgm:spPr/>
    </dgm:pt>
    <dgm:pt modelId="{299FDD68-F26E-4725-8615-4C52C14CAEDF}" type="sibTrans" cxnId="{FCC6FC5D-0DF5-4AB5-BDCE-DEEC11B68BD6}">
      <dgm:prSet/>
      <dgm:spPr/>
    </dgm:pt>
    <dgm:pt modelId="{027FA18A-9067-4FF7-9279-1DA524ABB93E}">
      <dgm:prSet phldr="0"/>
      <dgm:spPr/>
      <dgm:t>
        <a:bodyPr/>
        <a:lstStyle/>
        <a:p>
          <a:pPr rtl="0"/>
          <a:r>
            <a:rPr lang="en-US" dirty="0">
              <a:latin typeface="Calibri Light" panose="020F0302020204030204"/>
            </a:rPr>
            <a:t>Un semestre</a:t>
          </a:r>
        </a:p>
      </dgm:t>
    </dgm:pt>
    <dgm:pt modelId="{C5445159-94F5-452F-911A-8F2B36CBC3D2}" type="parTrans" cxnId="{8FD266FE-3CC6-4112-B605-E17C3017428C}">
      <dgm:prSet/>
      <dgm:spPr/>
    </dgm:pt>
    <dgm:pt modelId="{AAC46588-81BE-4E02-8636-D5614FD76874}" type="sibTrans" cxnId="{8FD266FE-3CC6-4112-B605-E17C3017428C}">
      <dgm:prSet/>
      <dgm:spPr/>
    </dgm:pt>
    <dgm:pt modelId="{3880B463-AECF-4588-8FE8-F3B193273811}" type="pres">
      <dgm:prSet presAssocID="{A64DBEE9-57EB-4546-BA82-26D637676512}" presName="Name0" presStyleCnt="0">
        <dgm:presLayoutVars>
          <dgm:dir/>
          <dgm:animLvl val="lvl"/>
          <dgm:resizeHandles val="exact"/>
        </dgm:presLayoutVars>
      </dgm:prSet>
      <dgm:spPr/>
    </dgm:pt>
    <dgm:pt modelId="{08E2F034-C1F1-42B8-A0BE-477DE369457B}" type="pres">
      <dgm:prSet presAssocID="{72EEBC07-2ECA-4DB6-B2BD-189201FBE6AF}" presName="composite" presStyleCnt="0"/>
      <dgm:spPr/>
    </dgm:pt>
    <dgm:pt modelId="{9AD9FE24-DBB7-4DA5-8222-FF59A28A09AD}" type="pres">
      <dgm:prSet presAssocID="{72EEBC07-2ECA-4DB6-B2BD-189201FBE6AF}" presName="parTx" presStyleLbl="alignNode1" presStyleIdx="0" presStyleCnt="5">
        <dgm:presLayoutVars>
          <dgm:chMax val="0"/>
          <dgm:chPref val="0"/>
          <dgm:bulletEnabled val="1"/>
        </dgm:presLayoutVars>
      </dgm:prSet>
      <dgm:spPr/>
    </dgm:pt>
    <dgm:pt modelId="{DE3163AA-290A-4A46-8F0A-8779B5691DF0}" type="pres">
      <dgm:prSet presAssocID="{72EEBC07-2ECA-4DB6-B2BD-189201FBE6AF}" presName="desTx" presStyleLbl="alignAccFollowNode1" presStyleIdx="0" presStyleCnt="5">
        <dgm:presLayoutVars>
          <dgm:bulletEnabled val="1"/>
        </dgm:presLayoutVars>
      </dgm:prSet>
      <dgm:spPr/>
    </dgm:pt>
    <dgm:pt modelId="{8A7481DA-7244-4EFA-A2AC-EA4501DDC6B9}" type="pres">
      <dgm:prSet presAssocID="{EFFC66CC-68D4-4360-83C8-B5E31346AC08}" presName="space" presStyleCnt="0"/>
      <dgm:spPr/>
    </dgm:pt>
    <dgm:pt modelId="{3A53BA44-E6A2-4584-80AD-C049E7E2A75D}" type="pres">
      <dgm:prSet presAssocID="{4AE7AB28-7711-483A-B188-A9233F951ACB}" presName="composite" presStyleCnt="0"/>
      <dgm:spPr/>
    </dgm:pt>
    <dgm:pt modelId="{80719152-ADEB-45B3-9FAC-6A3123CD4A43}" type="pres">
      <dgm:prSet presAssocID="{4AE7AB28-7711-483A-B188-A9233F951ACB}" presName="parTx" presStyleLbl="alignNode1" presStyleIdx="1" presStyleCnt="5">
        <dgm:presLayoutVars>
          <dgm:chMax val="0"/>
          <dgm:chPref val="0"/>
          <dgm:bulletEnabled val="1"/>
        </dgm:presLayoutVars>
      </dgm:prSet>
      <dgm:spPr/>
    </dgm:pt>
    <dgm:pt modelId="{84AB73A8-5FFB-4D17-B96B-FF26B4F3C629}" type="pres">
      <dgm:prSet presAssocID="{4AE7AB28-7711-483A-B188-A9233F951ACB}" presName="desTx" presStyleLbl="alignAccFollowNode1" presStyleIdx="1" presStyleCnt="5">
        <dgm:presLayoutVars>
          <dgm:bulletEnabled val="1"/>
        </dgm:presLayoutVars>
      </dgm:prSet>
      <dgm:spPr/>
    </dgm:pt>
    <dgm:pt modelId="{FB2577CF-76A5-4D67-AE45-19476BCE4407}" type="pres">
      <dgm:prSet presAssocID="{4F10EFDB-0AF6-44BA-91B7-322141F85347}" presName="space" presStyleCnt="0"/>
      <dgm:spPr/>
    </dgm:pt>
    <dgm:pt modelId="{A68ABE34-22C3-4805-AFCE-800F1A33C9F6}" type="pres">
      <dgm:prSet presAssocID="{C59D2847-D1C8-4206-A76F-9D8A09CD2EAF}" presName="composite" presStyleCnt="0"/>
      <dgm:spPr/>
    </dgm:pt>
    <dgm:pt modelId="{BF3CEB0A-5299-46B2-919A-350BDBA7CE2C}" type="pres">
      <dgm:prSet presAssocID="{C59D2847-D1C8-4206-A76F-9D8A09CD2EAF}" presName="parTx" presStyleLbl="alignNode1" presStyleIdx="2" presStyleCnt="5">
        <dgm:presLayoutVars>
          <dgm:chMax val="0"/>
          <dgm:chPref val="0"/>
          <dgm:bulletEnabled val="1"/>
        </dgm:presLayoutVars>
      </dgm:prSet>
      <dgm:spPr/>
    </dgm:pt>
    <dgm:pt modelId="{EA317D77-4980-4F19-BFEF-7F6B69FBD368}" type="pres">
      <dgm:prSet presAssocID="{C59D2847-D1C8-4206-A76F-9D8A09CD2EAF}" presName="desTx" presStyleLbl="alignAccFollowNode1" presStyleIdx="2" presStyleCnt="5">
        <dgm:presLayoutVars>
          <dgm:bulletEnabled val="1"/>
        </dgm:presLayoutVars>
      </dgm:prSet>
      <dgm:spPr/>
    </dgm:pt>
    <dgm:pt modelId="{285A42DE-0E09-4BD2-AC80-361C19ED7E4B}" type="pres">
      <dgm:prSet presAssocID="{74C9A5A8-70FC-4A1E-A29C-0491FCC0B73E}" presName="space" presStyleCnt="0"/>
      <dgm:spPr/>
    </dgm:pt>
    <dgm:pt modelId="{766DD5C1-E292-4A34-BC62-CDC94261D44F}" type="pres">
      <dgm:prSet presAssocID="{CFA6F1CF-E49B-4C7E-8CD7-9A69FA3170A4}" presName="composite" presStyleCnt="0"/>
      <dgm:spPr/>
    </dgm:pt>
    <dgm:pt modelId="{3870AB7F-A578-4D30-B779-C3CB55CC4745}" type="pres">
      <dgm:prSet presAssocID="{CFA6F1CF-E49B-4C7E-8CD7-9A69FA3170A4}" presName="parTx" presStyleLbl="alignNode1" presStyleIdx="3" presStyleCnt="5">
        <dgm:presLayoutVars>
          <dgm:chMax val="0"/>
          <dgm:chPref val="0"/>
          <dgm:bulletEnabled val="1"/>
        </dgm:presLayoutVars>
      </dgm:prSet>
      <dgm:spPr/>
    </dgm:pt>
    <dgm:pt modelId="{844D78E9-1697-435F-B488-C5F040BF0F88}" type="pres">
      <dgm:prSet presAssocID="{CFA6F1CF-E49B-4C7E-8CD7-9A69FA3170A4}" presName="desTx" presStyleLbl="alignAccFollowNode1" presStyleIdx="3" presStyleCnt="5">
        <dgm:presLayoutVars>
          <dgm:bulletEnabled val="1"/>
        </dgm:presLayoutVars>
      </dgm:prSet>
      <dgm:spPr/>
    </dgm:pt>
    <dgm:pt modelId="{39A219FB-1D16-4B96-8F1F-4C0604BC522E}" type="pres">
      <dgm:prSet presAssocID="{C5E2565E-6867-411E-BC37-BBF170168B5F}" presName="space" presStyleCnt="0"/>
      <dgm:spPr/>
    </dgm:pt>
    <dgm:pt modelId="{3DC4D233-7314-497E-9932-53DE4BD4D0B3}" type="pres">
      <dgm:prSet presAssocID="{84D8A692-DDC5-4EA6-A09A-31D9AA76F0C1}" presName="composite" presStyleCnt="0"/>
      <dgm:spPr/>
    </dgm:pt>
    <dgm:pt modelId="{20EAC90A-D9BB-451C-A378-9136DD99D511}" type="pres">
      <dgm:prSet presAssocID="{84D8A692-DDC5-4EA6-A09A-31D9AA76F0C1}" presName="parTx" presStyleLbl="alignNode1" presStyleIdx="4" presStyleCnt="5">
        <dgm:presLayoutVars>
          <dgm:chMax val="0"/>
          <dgm:chPref val="0"/>
          <dgm:bulletEnabled val="1"/>
        </dgm:presLayoutVars>
      </dgm:prSet>
      <dgm:spPr/>
    </dgm:pt>
    <dgm:pt modelId="{E308B811-F613-4DE6-B83C-70A4322D399C}" type="pres">
      <dgm:prSet presAssocID="{84D8A692-DDC5-4EA6-A09A-31D9AA76F0C1}" presName="desTx" presStyleLbl="alignAccFollowNode1" presStyleIdx="4" presStyleCnt="5">
        <dgm:presLayoutVars>
          <dgm:bulletEnabled val="1"/>
        </dgm:presLayoutVars>
      </dgm:prSet>
      <dgm:spPr/>
    </dgm:pt>
  </dgm:ptLst>
  <dgm:cxnLst>
    <dgm:cxn modelId="{4AC6D332-271A-4F62-9DC9-06ABBD6E4B62}" srcId="{A64DBEE9-57EB-4546-BA82-26D637676512}" destId="{4AE7AB28-7711-483A-B188-A9233F951ACB}" srcOrd="1" destOrd="0" parTransId="{42D7E069-17B1-439A-8450-7D48C23A217F}" sibTransId="{4F10EFDB-0AF6-44BA-91B7-322141F85347}"/>
    <dgm:cxn modelId="{FCC6FC5D-0DF5-4AB5-BDCE-DEEC11B68BD6}" srcId="{A64DBEE9-57EB-4546-BA82-26D637676512}" destId="{84D8A692-DDC5-4EA6-A09A-31D9AA76F0C1}" srcOrd="4" destOrd="0" parTransId="{22BBF308-EEEE-45DE-AC8A-31AF46BA2C1B}" sibTransId="{299FDD68-F26E-4725-8615-4C52C14CAEDF}"/>
    <dgm:cxn modelId="{3CE8C561-4C82-42A5-A175-22B6F3BC2E2F}" srcId="{72EEBC07-2ECA-4DB6-B2BD-189201FBE6AF}" destId="{7DA04D0A-C8D5-4CAF-A2D5-34638D3E398D}" srcOrd="3" destOrd="0" parTransId="{CDF930AF-2DF8-4435-9584-8C7CDCE600CB}" sibTransId="{F4D65692-8CD1-4A84-8EB6-056EE6D4FCB3}"/>
    <dgm:cxn modelId="{11275B44-E774-4D98-A274-B9BFB681156D}" type="presOf" srcId="{7DA04D0A-C8D5-4CAF-A2D5-34638D3E398D}" destId="{DE3163AA-290A-4A46-8F0A-8779B5691DF0}" srcOrd="0" destOrd="3" presId="urn:microsoft.com/office/officeart/2005/8/layout/hList1"/>
    <dgm:cxn modelId="{A5A24C64-B30A-47C4-9DEF-60DE24C5E482}" srcId="{4AE7AB28-7711-483A-B188-A9233F951ACB}" destId="{681DCC99-17D1-4AC6-9CB7-5C658369DE65}" srcOrd="0" destOrd="0" parTransId="{AA41DBB2-778C-4B60-BF25-036CF4141CDF}" sibTransId="{22EF5D47-58CC-4EBC-8123-13E721386918}"/>
    <dgm:cxn modelId="{08C0A844-ED16-44A8-845E-9C6355E1AC22}" type="presOf" srcId="{CFA6F1CF-E49B-4C7E-8CD7-9A69FA3170A4}" destId="{3870AB7F-A578-4D30-B779-C3CB55CC4745}" srcOrd="0" destOrd="0" presId="urn:microsoft.com/office/officeart/2005/8/layout/hList1"/>
    <dgm:cxn modelId="{7E63B068-8804-4687-8E8F-0A67AE554904}" type="presOf" srcId="{3D4D08BF-2B31-4B47-BC51-954BE9839DAB}" destId="{DE3163AA-290A-4A46-8F0A-8779B5691DF0}" srcOrd="0" destOrd="2" presId="urn:microsoft.com/office/officeart/2005/8/layout/hList1"/>
    <dgm:cxn modelId="{BC285249-FD7F-45C5-81C8-799BF2688CCB}" srcId="{C59D2847-D1C8-4206-A76F-9D8A09CD2EAF}" destId="{B10D544E-F61F-4168-B098-AD6968FBF3A4}" srcOrd="0" destOrd="0" parTransId="{A0EC760F-1A5B-49D6-BA84-C277426A1EC0}" sibTransId="{570A0334-7C57-4BF6-88E4-B69F28D4B2CA}"/>
    <dgm:cxn modelId="{DDC2F44C-DF6B-4AD1-B299-051BC9B9B178}" srcId="{A64DBEE9-57EB-4546-BA82-26D637676512}" destId="{C59D2847-D1C8-4206-A76F-9D8A09CD2EAF}" srcOrd="2" destOrd="0" parTransId="{27CF5DB1-5CAC-4244-86C4-6908BF80831C}" sibTransId="{74C9A5A8-70FC-4A1E-A29C-0491FCC0B73E}"/>
    <dgm:cxn modelId="{EAA25753-B380-4E44-BFE5-B1BB86FA7EE8}" type="presOf" srcId="{84D8A692-DDC5-4EA6-A09A-31D9AA76F0C1}" destId="{20EAC90A-D9BB-451C-A378-9136DD99D511}" srcOrd="0" destOrd="0" presId="urn:microsoft.com/office/officeart/2005/8/layout/hList1"/>
    <dgm:cxn modelId="{E9AD0A7A-2042-4149-B597-2DF4B6C24313}" srcId="{72EEBC07-2ECA-4DB6-B2BD-189201FBE6AF}" destId="{12DB38F0-CB7E-45E2-B536-419EF515D626}" srcOrd="0" destOrd="0" parTransId="{EFE22CFD-969E-4E20-92CF-9E23C39B5F0D}" sibTransId="{EF4B552A-8F72-47C7-A2CF-911A3881F73C}"/>
    <dgm:cxn modelId="{CC2DBB7C-8CC4-4B1C-B85B-E9C883B2D93F}" type="presOf" srcId="{3A7C40E8-6EBE-46DE-ADDD-D85CD8AEA1D2}" destId="{DE3163AA-290A-4A46-8F0A-8779B5691DF0}" srcOrd="0" destOrd="1" presId="urn:microsoft.com/office/officeart/2005/8/layout/hList1"/>
    <dgm:cxn modelId="{6E3A06A1-FD30-4340-95A5-7FDBD3CC632F}" type="presOf" srcId="{12DB38F0-CB7E-45E2-B536-419EF515D626}" destId="{DE3163AA-290A-4A46-8F0A-8779B5691DF0}" srcOrd="0" destOrd="0" presId="urn:microsoft.com/office/officeart/2005/8/layout/hList1"/>
    <dgm:cxn modelId="{F6634BAB-3C34-44DB-A70A-60987B920AA1}" type="presOf" srcId="{A64DBEE9-57EB-4546-BA82-26D637676512}" destId="{3880B463-AECF-4588-8FE8-F3B193273811}" srcOrd="0" destOrd="0" presId="urn:microsoft.com/office/officeart/2005/8/layout/hList1"/>
    <dgm:cxn modelId="{7461D2B0-C4F3-4DA9-870A-387805D37DFC}" type="presOf" srcId="{4AE7AB28-7711-483A-B188-A9233F951ACB}" destId="{80719152-ADEB-45B3-9FAC-6A3123CD4A43}" srcOrd="0" destOrd="0" presId="urn:microsoft.com/office/officeart/2005/8/layout/hList1"/>
    <dgm:cxn modelId="{6172AFC0-046E-46E2-9537-0F64BCE2141D}" type="presOf" srcId="{027FA18A-9067-4FF7-9279-1DA524ABB93E}" destId="{E308B811-F613-4DE6-B83C-70A4322D399C}" srcOrd="0" destOrd="0" presId="urn:microsoft.com/office/officeart/2005/8/layout/hList1"/>
    <dgm:cxn modelId="{EB8701C5-4C0A-4A35-8940-174DACC542EF}" srcId="{A64DBEE9-57EB-4546-BA82-26D637676512}" destId="{CFA6F1CF-E49B-4C7E-8CD7-9A69FA3170A4}" srcOrd="3" destOrd="0" parTransId="{A25CCB50-89A9-4705-BCB7-460F6AF03F99}" sibTransId="{C5E2565E-6867-411E-BC37-BBF170168B5F}"/>
    <dgm:cxn modelId="{AA34CECD-9474-41F5-B025-57F10DA3FFB0}" srcId="{CFA6F1CF-E49B-4C7E-8CD7-9A69FA3170A4}" destId="{C6AD155C-9F3E-4CC0-8114-DA4D401DA72C}" srcOrd="0" destOrd="0" parTransId="{53DF88DA-1066-4170-B3E2-1AA8F96FE666}" sibTransId="{F766B1FC-FF6A-46A6-8DB7-8295E3D66A98}"/>
    <dgm:cxn modelId="{E7557BD1-E673-496B-ABEA-1AFA1262446B}" type="presOf" srcId="{C59D2847-D1C8-4206-A76F-9D8A09CD2EAF}" destId="{BF3CEB0A-5299-46B2-919A-350BDBA7CE2C}" srcOrd="0" destOrd="0" presId="urn:microsoft.com/office/officeart/2005/8/layout/hList1"/>
    <dgm:cxn modelId="{7DD60BDA-17B0-43F1-A2D6-209773ED6A06}" type="presOf" srcId="{53212290-B494-42AE-B183-29F66C423D8F}" destId="{EA317D77-4980-4F19-BFEF-7F6B69FBD368}" srcOrd="0" destOrd="1" presId="urn:microsoft.com/office/officeart/2005/8/layout/hList1"/>
    <dgm:cxn modelId="{668E8FDA-CC40-4064-BE98-5729EEECA086}" srcId="{72EEBC07-2ECA-4DB6-B2BD-189201FBE6AF}" destId="{3D4D08BF-2B31-4B47-BC51-954BE9839DAB}" srcOrd="2" destOrd="0" parTransId="{588AFD0E-A4C4-47AA-90D0-1E512F92E223}" sibTransId="{B9176180-078C-4639-B43A-7A4FDF5F57E8}"/>
    <dgm:cxn modelId="{3421FCE6-3F04-4620-900D-B24E43D43761}" srcId="{A64DBEE9-57EB-4546-BA82-26D637676512}" destId="{72EEBC07-2ECA-4DB6-B2BD-189201FBE6AF}" srcOrd="0" destOrd="0" parTransId="{3F17B3F0-0C65-4AB8-B8E6-6DD3E61D94D1}" sibTransId="{EFFC66CC-68D4-4360-83C8-B5E31346AC08}"/>
    <dgm:cxn modelId="{411BD3EA-9E43-4339-A61D-34CD7706A9F7}" type="presOf" srcId="{72EEBC07-2ECA-4DB6-B2BD-189201FBE6AF}" destId="{9AD9FE24-DBB7-4DA5-8222-FF59A28A09AD}" srcOrd="0" destOrd="0" presId="urn:microsoft.com/office/officeart/2005/8/layout/hList1"/>
    <dgm:cxn modelId="{7A28E8F2-F4EC-4A05-8605-9E88D97EC58D}" type="presOf" srcId="{C6AD155C-9F3E-4CC0-8114-DA4D401DA72C}" destId="{844D78E9-1697-435F-B488-C5F040BF0F88}" srcOrd="0" destOrd="0" presId="urn:microsoft.com/office/officeart/2005/8/layout/hList1"/>
    <dgm:cxn modelId="{049DADF8-5FD9-436F-8183-858C4C2D14E8}" type="presOf" srcId="{B10D544E-F61F-4168-B098-AD6968FBF3A4}" destId="{EA317D77-4980-4F19-BFEF-7F6B69FBD368}" srcOrd="0" destOrd="0" presId="urn:microsoft.com/office/officeart/2005/8/layout/hList1"/>
    <dgm:cxn modelId="{0B1D6BF9-BBF2-4D6D-9A64-F6B7349FB9C4}" srcId="{C59D2847-D1C8-4206-A76F-9D8A09CD2EAF}" destId="{53212290-B494-42AE-B183-29F66C423D8F}" srcOrd="1" destOrd="0" parTransId="{EFBB799D-2EE0-4C1A-8BC4-77F97932FAC1}" sibTransId="{6C4C97D8-882D-4D69-ABC4-24C3453F64EF}"/>
    <dgm:cxn modelId="{CF30B2FB-FFB3-4E4E-81B4-88832051110D}" type="presOf" srcId="{681DCC99-17D1-4AC6-9CB7-5C658369DE65}" destId="{84AB73A8-5FFB-4D17-B96B-FF26B4F3C629}" srcOrd="0" destOrd="0" presId="urn:microsoft.com/office/officeart/2005/8/layout/hList1"/>
    <dgm:cxn modelId="{8FD266FE-3CC6-4112-B605-E17C3017428C}" srcId="{84D8A692-DDC5-4EA6-A09A-31D9AA76F0C1}" destId="{027FA18A-9067-4FF7-9279-1DA524ABB93E}" srcOrd="0" destOrd="0" parTransId="{C5445159-94F5-452F-911A-8F2B36CBC3D2}" sibTransId="{AAC46588-81BE-4E02-8636-D5614FD76874}"/>
    <dgm:cxn modelId="{298DC7FE-6F86-4E66-960C-7B3C3BFF30E9}" srcId="{72EEBC07-2ECA-4DB6-B2BD-189201FBE6AF}" destId="{3A7C40E8-6EBE-46DE-ADDD-D85CD8AEA1D2}" srcOrd="1" destOrd="0" parTransId="{982671A7-C89F-4CC3-920C-E3C5B9B29EDB}" sibTransId="{B78B5D61-0373-46E2-825D-0D558253E8D7}"/>
    <dgm:cxn modelId="{D6D69BA2-7BA2-447F-A19A-3A38F7910DDC}" type="presParOf" srcId="{3880B463-AECF-4588-8FE8-F3B193273811}" destId="{08E2F034-C1F1-42B8-A0BE-477DE369457B}" srcOrd="0" destOrd="0" presId="urn:microsoft.com/office/officeart/2005/8/layout/hList1"/>
    <dgm:cxn modelId="{E3588B47-2732-4871-9D1A-B7C36F9DB7FE}" type="presParOf" srcId="{08E2F034-C1F1-42B8-A0BE-477DE369457B}" destId="{9AD9FE24-DBB7-4DA5-8222-FF59A28A09AD}" srcOrd="0" destOrd="0" presId="urn:microsoft.com/office/officeart/2005/8/layout/hList1"/>
    <dgm:cxn modelId="{7075CCA8-34A0-441D-81E7-B3A61772CDDC}" type="presParOf" srcId="{08E2F034-C1F1-42B8-A0BE-477DE369457B}" destId="{DE3163AA-290A-4A46-8F0A-8779B5691DF0}" srcOrd="1" destOrd="0" presId="urn:microsoft.com/office/officeart/2005/8/layout/hList1"/>
    <dgm:cxn modelId="{9A830840-B942-46D1-80F1-6F24AAE67AE6}" type="presParOf" srcId="{3880B463-AECF-4588-8FE8-F3B193273811}" destId="{8A7481DA-7244-4EFA-A2AC-EA4501DDC6B9}" srcOrd="1" destOrd="0" presId="urn:microsoft.com/office/officeart/2005/8/layout/hList1"/>
    <dgm:cxn modelId="{F126C87D-9BC7-43BD-AE86-EFD4857F7AC1}" type="presParOf" srcId="{3880B463-AECF-4588-8FE8-F3B193273811}" destId="{3A53BA44-E6A2-4584-80AD-C049E7E2A75D}" srcOrd="2" destOrd="0" presId="urn:microsoft.com/office/officeart/2005/8/layout/hList1"/>
    <dgm:cxn modelId="{12CED465-9E8A-4CC6-92E4-91D4360BC829}" type="presParOf" srcId="{3A53BA44-E6A2-4584-80AD-C049E7E2A75D}" destId="{80719152-ADEB-45B3-9FAC-6A3123CD4A43}" srcOrd="0" destOrd="0" presId="urn:microsoft.com/office/officeart/2005/8/layout/hList1"/>
    <dgm:cxn modelId="{AA22FFB4-7025-4502-8D32-D3ED061937AC}" type="presParOf" srcId="{3A53BA44-E6A2-4584-80AD-C049E7E2A75D}" destId="{84AB73A8-5FFB-4D17-B96B-FF26B4F3C629}" srcOrd="1" destOrd="0" presId="urn:microsoft.com/office/officeart/2005/8/layout/hList1"/>
    <dgm:cxn modelId="{673EC5F3-779E-426C-A429-AD1546EEF69B}" type="presParOf" srcId="{3880B463-AECF-4588-8FE8-F3B193273811}" destId="{FB2577CF-76A5-4D67-AE45-19476BCE4407}" srcOrd="3" destOrd="0" presId="urn:microsoft.com/office/officeart/2005/8/layout/hList1"/>
    <dgm:cxn modelId="{6979C0D3-557E-4A4C-A119-5C71C35385C2}" type="presParOf" srcId="{3880B463-AECF-4588-8FE8-F3B193273811}" destId="{A68ABE34-22C3-4805-AFCE-800F1A33C9F6}" srcOrd="4" destOrd="0" presId="urn:microsoft.com/office/officeart/2005/8/layout/hList1"/>
    <dgm:cxn modelId="{D6167B06-8176-44D7-99AA-9114DCCE127B}" type="presParOf" srcId="{A68ABE34-22C3-4805-AFCE-800F1A33C9F6}" destId="{BF3CEB0A-5299-46B2-919A-350BDBA7CE2C}" srcOrd="0" destOrd="0" presId="urn:microsoft.com/office/officeart/2005/8/layout/hList1"/>
    <dgm:cxn modelId="{82CD9BCE-2DFB-4FD1-9B92-8E1BD6B77228}" type="presParOf" srcId="{A68ABE34-22C3-4805-AFCE-800F1A33C9F6}" destId="{EA317D77-4980-4F19-BFEF-7F6B69FBD368}" srcOrd="1" destOrd="0" presId="urn:microsoft.com/office/officeart/2005/8/layout/hList1"/>
    <dgm:cxn modelId="{4A4CB60F-8B29-4686-AD04-4AFC5322DF00}" type="presParOf" srcId="{3880B463-AECF-4588-8FE8-F3B193273811}" destId="{285A42DE-0E09-4BD2-AC80-361C19ED7E4B}" srcOrd="5" destOrd="0" presId="urn:microsoft.com/office/officeart/2005/8/layout/hList1"/>
    <dgm:cxn modelId="{ABBE630B-1DD2-4AAE-9AE5-0F430A09640C}" type="presParOf" srcId="{3880B463-AECF-4588-8FE8-F3B193273811}" destId="{766DD5C1-E292-4A34-BC62-CDC94261D44F}" srcOrd="6" destOrd="0" presId="urn:microsoft.com/office/officeart/2005/8/layout/hList1"/>
    <dgm:cxn modelId="{2A69F578-C767-460F-A274-F3CA9E3A7790}" type="presParOf" srcId="{766DD5C1-E292-4A34-BC62-CDC94261D44F}" destId="{3870AB7F-A578-4D30-B779-C3CB55CC4745}" srcOrd="0" destOrd="0" presId="urn:microsoft.com/office/officeart/2005/8/layout/hList1"/>
    <dgm:cxn modelId="{3A8D00F4-7FBC-4FA0-B693-0DF76F791C93}" type="presParOf" srcId="{766DD5C1-E292-4A34-BC62-CDC94261D44F}" destId="{844D78E9-1697-435F-B488-C5F040BF0F88}" srcOrd="1" destOrd="0" presId="urn:microsoft.com/office/officeart/2005/8/layout/hList1"/>
    <dgm:cxn modelId="{3E5D7FE4-C045-42A8-A342-F7A5861AD31A}" type="presParOf" srcId="{3880B463-AECF-4588-8FE8-F3B193273811}" destId="{39A219FB-1D16-4B96-8F1F-4C0604BC522E}" srcOrd="7" destOrd="0" presId="urn:microsoft.com/office/officeart/2005/8/layout/hList1"/>
    <dgm:cxn modelId="{0A1C18CC-48A8-42C1-BCB2-8987E9F41D0E}" type="presParOf" srcId="{3880B463-AECF-4588-8FE8-F3B193273811}" destId="{3DC4D233-7314-497E-9932-53DE4BD4D0B3}" srcOrd="8" destOrd="0" presId="urn:microsoft.com/office/officeart/2005/8/layout/hList1"/>
    <dgm:cxn modelId="{A9418F47-C3B4-4719-838B-0D630B4D41E5}" type="presParOf" srcId="{3DC4D233-7314-497E-9932-53DE4BD4D0B3}" destId="{20EAC90A-D9BB-451C-A378-9136DD99D511}" srcOrd="0" destOrd="0" presId="urn:microsoft.com/office/officeart/2005/8/layout/hList1"/>
    <dgm:cxn modelId="{D1C77A67-0418-4701-97A6-61774BCA528D}" type="presParOf" srcId="{3DC4D233-7314-497E-9932-53DE4BD4D0B3}" destId="{E308B811-F613-4DE6-B83C-70A4322D399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199E1B-3445-4A57-B7D9-2F9957AFA14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51222B9-D4DB-434F-910F-BD3B9D608908}">
      <dgm:prSet phldrT="[Text]" phldr="0"/>
      <dgm:spPr/>
      <dgm:t>
        <a:bodyPr/>
        <a:lstStyle/>
        <a:p>
          <a:pPr rtl="0"/>
          <a:r>
            <a:rPr lang="en-US" dirty="0" err="1">
              <a:latin typeface="Times New Roman"/>
              <a:cs typeface="Times New Roman"/>
            </a:rPr>
            <a:t>Ciencias</a:t>
          </a:r>
          <a:r>
            <a:rPr lang="en-US" dirty="0">
              <a:latin typeface="Times New Roman"/>
              <a:cs typeface="Times New Roman"/>
            </a:rPr>
            <a:t> sociales</a:t>
          </a:r>
        </a:p>
      </dgm:t>
    </dgm:pt>
    <dgm:pt modelId="{5C280686-A5FD-4599-967C-EF04FB0865D6}" type="parTrans" cxnId="{6D195FF1-9C5B-4A55-8943-151A5D85DAD7}">
      <dgm:prSet/>
      <dgm:spPr/>
      <dgm:t>
        <a:bodyPr/>
        <a:lstStyle/>
        <a:p>
          <a:endParaRPr lang="en-US"/>
        </a:p>
      </dgm:t>
    </dgm:pt>
    <dgm:pt modelId="{CB90D4E0-21C3-4AC8-812B-DF30381523E6}" type="sibTrans" cxnId="{6D195FF1-9C5B-4A55-8943-151A5D85DAD7}">
      <dgm:prSet/>
      <dgm:spPr/>
      <dgm:t>
        <a:bodyPr/>
        <a:lstStyle/>
        <a:p>
          <a:endParaRPr lang="en-US"/>
        </a:p>
      </dgm:t>
    </dgm:pt>
    <dgm:pt modelId="{48AC2C72-4B31-4A39-997B-99FD47860754}">
      <dgm:prSet phldrT="[Text]" phldr="0"/>
      <dgm:spPr/>
      <dgm:t>
        <a:bodyPr/>
        <a:lstStyle/>
        <a:p>
          <a:pPr rtl="0"/>
          <a:r>
            <a:rPr lang="en-US" dirty="0">
              <a:latin typeface="Times New Roman"/>
              <a:cs typeface="Times New Roman"/>
            </a:rPr>
            <a:t>Historia </a:t>
          </a:r>
          <a:r>
            <a:rPr lang="en-US" dirty="0" err="1">
              <a:latin typeface="Times New Roman"/>
              <a:cs typeface="Times New Roman"/>
            </a:rPr>
            <a:t>mundial</a:t>
          </a:r>
          <a:endParaRPr lang="en-US" dirty="0">
            <a:latin typeface="Times New Roman"/>
            <a:cs typeface="Times New Roman"/>
          </a:endParaRPr>
        </a:p>
      </dgm:t>
    </dgm:pt>
    <dgm:pt modelId="{24445553-AA2C-48CF-971B-AE7DADF6F7D2}" type="parTrans" cxnId="{F346FF01-4FF1-4C21-9AE3-6712D208420A}">
      <dgm:prSet/>
      <dgm:spPr/>
      <dgm:t>
        <a:bodyPr/>
        <a:lstStyle/>
        <a:p>
          <a:endParaRPr lang="en-US"/>
        </a:p>
      </dgm:t>
    </dgm:pt>
    <dgm:pt modelId="{C152E3DF-DF58-4EBF-A60A-231C01B31051}" type="sibTrans" cxnId="{F346FF01-4FF1-4C21-9AE3-6712D208420A}">
      <dgm:prSet/>
      <dgm:spPr/>
      <dgm:t>
        <a:bodyPr/>
        <a:lstStyle/>
        <a:p>
          <a:endParaRPr lang="en-US"/>
        </a:p>
      </dgm:t>
    </dgm:pt>
    <dgm:pt modelId="{F648D021-5E9D-4D01-942D-AFFDA849595D}">
      <dgm:prSet phldrT="[Text]" phldr="0"/>
      <dgm:spPr/>
      <dgm:t>
        <a:bodyPr/>
        <a:lstStyle/>
        <a:p>
          <a:pPr rtl="0"/>
          <a:r>
            <a:rPr lang="en-US" dirty="0">
              <a:latin typeface="Times New Roman"/>
              <a:cs typeface="Times New Roman"/>
            </a:rPr>
            <a:t>Historia de </a:t>
          </a:r>
          <a:r>
            <a:rPr lang="en-US" dirty="0" err="1">
              <a:latin typeface="Times New Roman"/>
              <a:cs typeface="Times New Roman"/>
            </a:rPr>
            <a:t>Estados</a:t>
          </a:r>
          <a:r>
            <a:rPr lang="en-US" dirty="0">
              <a:latin typeface="Times New Roman"/>
              <a:cs typeface="Times New Roman"/>
            </a:rPr>
            <a:t> Unidos</a:t>
          </a:r>
        </a:p>
      </dgm:t>
    </dgm:pt>
    <dgm:pt modelId="{AA0F3AD9-F03B-4299-9780-D9A40886C3F9}" type="parTrans" cxnId="{5DB72B3C-878C-41D8-818D-2C38C4E7636B}">
      <dgm:prSet/>
      <dgm:spPr/>
      <dgm:t>
        <a:bodyPr/>
        <a:lstStyle/>
        <a:p>
          <a:endParaRPr lang="en-US"/>
        </a:p>
      </dgm:t>
    </dgm:pt>
    <dgm:pt modelId="{1A7B51CA-5D9F-4239-B47D-EA0830D611B8}" type="sibTrans" cxnId="{5DB72B3C-878C-41D8-818D-2C38C4E7636B}">
      <dgm:prSet/>
      <dgm:spPr/>
      <dgm:t>
        <a:bodyPr/>
        <a:lstStyle/>
        <a:p>
          <a:endParaRPr lang="en-US"/>
        </a:p>
      </dgm:t>
    </dgm:pt>
    <dgm:pt modelId="{0CACF456-39D0-4F1A-A068-8BA2CA41BB74}">
      <dgm:prSet phldrT="[Text]" phldr="0"/>
      <dgm:spPr/>
      <dgm:t>
        <a:bodyPr/>
        <a:lstStyle/>
        <a:p>
          <a:pPr rtl="0"/>
          <a:r>
            <a:rPr lang="en-US" dirty="0">
              <a:latin typeface="Times New Roman"/>
              <a:cs typeface="Times New Roman"/>
            </a:rPr>
            <a:t>Economia (1 </a:t>
          </a:r>
          <a:r>
            <a:rPr lang="en-US" dirty="0" err="1">
              <a:latin typeface="Times New Roman"/>
              <a:cs typeface="Times New Roman"/>
            </a:rPr>
            <a:t>semestre</a:t>
          </a:r>
          <a:r>
            <a:rPr lang="en-US" dirty="0">
              <a:latin typeface="Times New Roman"/>
              <a:cs typeface="Times New Roman"/>
            </a:rPr>
            <a:t>)</a:t>
          </a:r>
        </a:p>
      </dgm:t>
    </dgm:pt>
    <dgm:pt modelId="{E15FA943-8745-4F09-968D-D753F7A7B518}" type="parTrans" cxnId="{F918BB2B-541D-4F28-992B-11C77E808E6B}">
      <dgm:prSet/>
      <dgm:spPr/>
      <dgm:t>
        <a:bodyPr/>
        <a:lstStyle/>
        <a:p>
          <a:endParaRPr lang="en-US"/>
        </a:p>
      </dgm:t>
    </dgm:pt>
    <dgm:pt modelId="{96A184A8-3675-4553-94C5-42E48BB4F657}" type="sibTrans" cxnId="{F918BB2B-541D-4F28-992B-11C77E808E6B}">
      <dgm:prSet/>
      <dgm:spPr/>
      <dgm:t>
        <a:bodyPr/>
        <a:lstStyle/>
        <a:p>
          <a:endParaRPr lang="en-US"/>
        </a:p>
      </dgm:t>
    </dgm:pt>
    <dgm:pt modelId="{1F4EF611-991E-45CE-B8CC-0EA6A95F7A3B}">
      <dgm:prSet phldrT="[Text]" phldr="0"/>
      <dgm:spPr/>
      <dgm:t>
        <a:bodyPr/>
        <a:lstStyle/>
        <a:p>
          <a:r>
            <a:rPr lang="en-US" dirty="0">
              <a:latin typeface="Times New Roman"/>
              <a:cs typeface="Times New Roman"/>
            </a:rPr>
            <a:t>Computadoras</a:t>
          </a:r>
        </a:p>
      </dgm:t>
    </dgm:pt>
    <dgm:pt modelId="{2C0C6892-7302-4856-A286-BACCBC0CDDFA}" type="parTrans" cxnId="{29195272-26D8-4002-A218-67BE1F1D22FB}">
      <dgm:prSet/>
      <dgm:spPr/>
      <dgm:t>
        <a:bodyPr/>
        <a:lstStyle/>
        <a:p>
          <a:endParaRPr lang="en-US"/>
        </a:p>
      </dgm:t>
    </dgm:pt>
    <dgm:pt modelId="{75C8E237-90CD-43F5-AC72-9F0A576206AA}" type="sibTrans" cxnId="{29195272-26D8-4002-A218-67BE1F1D22FB}">
      <dgm:prSet/>
      <dgm:spPr/>
      <dgm:t>
        <a:bodyPr/>
        <a:lstStyle/>
        <a:p>
          <a:endParaRPr lang="en-US"/>
        </a:p>
      </dgm:t>
    </dgm:pt>
    <dgm:pt modelId="{69C81473-7D33-4D00-BA31-FB7CDD3DF31E}">
      <dgm:prSet phldrT="[Text]" phldr="0"/>
      <dgm:spPr/>
      <dgm:t>
        <a:bodyPr/>
        <a:lstStyle/>
        <a:p>
          <a:pPr rtl="0"/>
          <a:r>
            <a:rPr lang="en-US" dirty="0" err="1">
              <a:latin typeface="Times New Roman"/>
              <a:cs typeface="Times New Roman"/>
            </a:rPr>
            <a:t>Introducion</a:t>
          </a:r>
          <a:r>
            <a:rPr lang="en-US" dirty="0">
              <a:latin typeface="Times New Roman"/>
              <a:cs typeface="Times New Roman"/>
            </a:rPr>
            <a:t> de </a:t>
          </a:r>
          <a:r>
            <a:rPr lang="en-US" dirty="0" err="1">
              <a:latin typeface="Times New Roman"/>
              <a:cs typeface="Times New Roman"/>
            </a:rPr>
            <a:t>ciencias</a:t>
          </a:r>
          <a:r>
            <a:rPr lang="en-US" dirty="0">
              <a:latin typeface="Times New Roman"/>
              <a:cs typeface="Times New Roman"/>
            </a:rPr>
            <a:t> de </a:t>
          </a:r>
          <a:r>
            <a:rPr lang="en-US" dirty="0" err="1">
              <a:latin typeface="Times New Roman"/>
              <a:cs typeface="Times New Roman"/>
            </a:rPr>
            <a:t>computacion</a:t>
          </a:r>
          <a:endParaRPr lang="en-US" dirty="0">
            <a:latin typeface="Times New Roman"/>
            <a:cs typeface="Times New Roman"/>
          </a:endParaRPr>
        </a:p>
      </dgm:t>
    </dgm:pt>
    <dgm:pt modelId="{465280B7-0825-4359-9774-B90E5E5F49E5}" type="parTrans" cxnId="{8E312718-2C81-40E4-8B77-22AFA910EC64}">
      <dgm:prSet/>
      <dgm:spPr/>
      <dgm:t>
        <a:bodyPr/>
        <a:lstStyle/>
        <a:p>
          <a:endParaRPr lang="en-US"/>
        </a:p>
      </dgm:t>
    </dgm:pt>
    <dgm:pt modelId="{A5044E9E-310F-4FEC-9AF3-33DCEAF684E1}" type="sibTrans" cxnId="{8E312718-2C81-40E4-8B77-22AFA910EC64}">
      <dgm:prSet/>
      <dgm:spPr/>
      <dgm:t>
        <a:bodyPr/>
        <a:lstStyle/>
        <a:p>
          <a:endParaRPr lang="en-US"/>
        </a:p>
      </dgm:t>
    </dgm:pt>
    <dgm:pt modelId="{AF6CB0BD-C5A9-4C78-8F25-88A0059D99C7}">
      <dgm:prSet phldrT="[Text]" phldr="0"/>
      <dgm:spPr/>
      <dgm:t>
        <a:bodyPr/>
        <a:lstStyle/>
        <a:p>
          <a:pPr rtl="0"/>
          <a:r>
            <a:rPr lang="en-US" dirty="0">
              <a:latin typeface="Times New Roman"/>
              <a:cs typeface="Times New Roman"/>
            </a:rPr>
            <a:t>Artes</a:t>
          </a:r>
        </a:p>
      </dgm:t>
    </dgm:pt>
    <dgm:pt modelId="{9F5DEC96-25F9-484B-A330-427A28695307}" type="parTrans" cxnId="{68D44C31-5B78-4955-9591-511AE4FC710E}">
      <dgm:prSet/>
      <dgm:spPr/>
      <dgm:t>
        <a:bodyPr/>
        <a:lstStyle/>
        <a:p>
          <a:endParaRPr lang="en-US"/>
        </a:p>
      </dgm:t>
    </dgm:pt>
    <dgm:pt modelId="{8B23DF42-AB4B-4B39-84FE-C218649620CC}" type="sibTrans" cxnId="{68D44C31-5B78-4955-9591-511AE4FC710E}">
      <dgm:prSet/>
      <dgm:spPr/>
      <dgm:t>
        <a:bodyPr/>
        <a:lstStyle/>
        <a:p>
          <a:endParaRPr lang="en-US"/>
        </a:p>
      </dgm:t>
    </dgm:pt>
    <dgm:pt modelId="{ACC20812-FD08-4737-B140-6007A52D2A01}">
      <dgm:prSet phldrT="[Text]" phldr="0"/>
      <dgm:spPr/>
      <dgm:t>
        <a:bodyPr/>
        <a:lstStyle/>
        <a:p>
          <a:pPr rtl="0"/>
          <a:r>
            <a:rPr lang="en-US" dirty="0">
              <a:latin typeface="Times New Roman"/>
              <a:cs typeface="Times New Roman"/>
            </a:rPr>
            <a:t>1 </a:t>
          </a:r>
          <a:r>
            <a:rPr lang="en-US" dirty="0" err="1">
              <a:latin typeface="Times New Roman"/>
              <a:cs typeface="Times New Roman"/>
            </a:rPr>
            <a:t>año</a:t>
          </a:r>
          <a:endParaRPr lang="en-US" dirty="0">
            <a:latin typeface="Times New Roman"/>
            <a:cs typeface="Times New Roman"/>
          </a:endParaRPr>
        </a:p>
      </dgm:t>
    </dgm:pt>
    <dgm:pt modelId="{5421C060-2C1A-47DC-8715-6566BF5F6185}" type="parTrans" cxnId="{F87ADA5F-BEE0-4904-A81A-CBC5E35F6391}">
      <dgm:prSet/>
      <dgm:spPr/>
      <dgm:t>
        <a:bodyPr/>
        <a:lstStyle/>
        <a:p>
          <a:endParaRPr lang="en-US"/>
        </a:p>
      </dgm:t>
    </dgm:pt>
    <dgm:pt modelId="{072A298E-BAEC-4C12-9F72-37D3004EA8B6}" type="sibTrans" cxnId="{F87ADA5F-BEE0-4904-A81A-CBC5E35F6391}">
      <dgm:prSet/>
      <dgm:spPr/>
      <dgm:t>
        <a:bodyPr/>
        <a:lstStyle/>
        <a:p>
          <a:endParaRPr lang="en-US"/>
        </a:p>
      </dgm:t>
    </dgm:pt>
    <dgm:pt modelId="{960D135B-1A29-4A58-974B-8E6155BEC08D}">
      <dgm:prSet phldrT="[Text]" phldr="0"/>
      <dgm:spPr/>
      <dgm:t>
        <a:bodyPr/>
        <a:lstStyle/>
        <a:p>
          <a:r>
            <a:rPr lang="en-US" dirty="0" err="1">
              <a:latin typeface="Times New Roman"/>
              <a:cs typeface="Times New Roman"/>
            </a:rPr>
            <a:t>Electivas</a:t>
          </a:r>
          <a:endParaRPr lang="en-US" dirty="0">
            <a:latin typeface="Times New Roman"/>
            <a:cs typeface="Times New Roman"/>
          </a:endParaRPr>
        </a:p>
      </dgm:t>
    </dgm:pt>
    <dgm:pt modelId="{E1FC2C5A-F53C-4840-9AC5-6153C6A56289}" type="parTrans" cxnId="{470DC314-810F-4D94-9B73-4E086BFD4670}">
      <dgm:prSet/>
      <dgm:spPr/>
      <dgm:t>
        <a:bodyPr/>
        <a:lstStyle/>
        <a:p>
          <a:endParaRPr lang="en-US"/>
        </a:p>
      </dgm:t>
    </dgm:pt>
    <dgm:pt modelId="{70ED074D-85BF-4F67-82CE-A67263D64E81}" type="sibTrans" cxnId="{470DC314-810F-4D94-9B73-4E086BFD4670}">
      <dgm:prSet/>
      <dgm:spPr/>
      <dgm:t>
        <a:bodyPr/>
        <a:lstStyle/>
        <a:p>
          <a:endParaRPr lang="en-US"/>
        </a:p>
      </dgm:t>
    </dgm:pt>
    <dgm:pt modelId="{402569A1-C037-402B-A04F-0B16050C8BC2}">
      <dgm:prSet phldr="0"/>
      <dgm:spPr/>
      <dgm:t>
        <a:bodyPr/>
        <a:lstStyle/>
        <a:p>
          <a:pPr rtl="0"/>
          <a:r>
            <a:rPr lang="es" dirty="0">
              <a:latin typeface="Times New Roman"/>
              <a:cs typeface="Times New Roman"/>
            </a:rPr>
            <a:t>Ciencia del derecho cívico</a:t>
          </a:r>
          <a:r>
            <a:rPr lang="en-US" dirty="0">
              <a:latin typeface="Times New Roman"/>
              <a:cs typeface="Times New Roman"/>
            </a:rPr>
            <a:t> (1 </a:t>
          </a:r>
          <a:r>
            <a:rPr lang="en-US" dirty="0" err="1">
              <a:latin typeface="Times New Roman"/>
              <a:cs typeface="Times New Roman"/>
            </a:rPr>
            <a:t>semestre</a:t>
          </a:r>
          <a:r>
            <a:rPr lang="en-US" dirty="0">
              <a:latin typeface="Times New Roman"/>
              <a:cs typeface="Times New Roman"/>
            </a:rPr>
            <a:t>)</a:t>
          </a:r>
        </a:p>
      </dgm:t>
    </dgm:pt>
    <dgm:pt modelId="{8F71FA39-1245-429B-933B-04515F62F9EC}" type="parTrans" cxnId="{A65473C9-81F1-4BAC-AA85-C9235B903C0E}">
      <dgm:prSet/>
      <dgm:spPr/>
    </dgm:pt>
    <dgm:pt modelId="{A828C970-A3C7-4B45-9420-05C9DDEBC680}" type="sibTrans" cxnId="{A65473C9-81F1-4BAC-AA85-C9235B903C0E}">
      <dgm:prSet/>
      <dgm:spPr/>
    </dgm:pt>
    <dgm:pt modelId="{B09EAA47-CAE1-4AFC-B943-BC93721187D7}">
      <dgm:prSet phldr="0"/>
      <dgm:spPr/>
      <dgm:t>
        <a:bodyPr/>
        <a:lstStyle/>
        <a:p>
          <a:pPr rtl="0"/>
          <a:r>
            <a:rPr lang="en-US" dirty="0">
              <a:latin typeface="Times New Roman"/>
              <a:cs typeface="Times New Roman"/>
            </a:rPr>
            <a:t>85 </a:t>
          </a:r>
          <a:r>
            <a:rPr lang="en-US" dirty="0" err="1">
              <a:latin typeface="Times New Roman"/>
              <a:cs typeface="Times New Roman"/>
            </a:rPr>
            <a:t>Creditos</a:t>
          </a:r>
          <a:endParaRPr lang="en-US" dirty="0">
            <a:latin typeface="Times New Roman"/>
            <a:cs typeface="Times New Roman"/>
          </a:endParaRPr>
        </a:p>
      </dgm:t>
    </dgm:pt>
    <dgm:pt modelId="{82A45230-5A15-4817-9080-5DA7E71EE6DE}" type="parTrans" cxnId="{EEDF0FAF-A2F2-4EB3-AA8B-76F234723842}">
      <dgm:prSet/>
      <dgm:spPr/>
    </dgm:pt>
    <dgm:pt modelId="{872CF75D-7FD6-444E-AFCF-19EBCEAB3195}" type="sibTrans" cxnId="{EEDF0FAF-A2F2-4EB3-AA8B-76F234723842}">
      <dgm:prSet/>
      <dgm:spPr/>
    </dgm:pt>
    <dgm:pt modelId="{2B0B1DB0-F1C9-4FB7-842F-4798093E928B}">
      <dgm:prSet phldr="0"/>
      <dgm:spPr/>
      <dgm:t>
        <a:bodyPr/>
        <a:lstStyle/>
        <a:p>
          <a:r>
            <a:rPr lang="en-US" dirty="0" err="1">
              <a:latin typeface="Times New Roman"/>
              <a:cs typeface="Times New Roman"/>
            </a:rPr>
            <a:t>Estudios</a:t>
          </a:r>
          <a:r>
            <a:rPr lang="en-US" dirty="0">
              <a:latin typeface="Times New Roman"/>
              <a:cs typeface="Times New Roman"/>
            </a:rPr>
            <a:t> </a:t>
          </a:r>
          <a:r>
            <a:rPr lang="en-US" dirty="0" err="1">
              <a:latin typeface="Times New Roman"/>
              <a:cs typeface="Times New Roman"/>
            </a:rPr>
            <a:t>Eticos</a:t>
          </a:r>
          <a:r>
            <a:rPr lang="en-US" dirty="0">
              <a:latin typeface="Times New Roman"/>
              <a:cs typeface="Times New Roman"/>
            </a:rPr>
            <a:t>/Geografia </a:t>
          </a:r>
          <a:r>
            <a:rPr lang="en-US" dirty="0" err="1">
              <a:latin typeface="Times New Roman"/>
              <a:cs typeface="Times New Roman"/>
            </a:rPr>
            <a:t>humana</a:t>
          </a:r>
          <a:r>
            <a:rPr lang="en-US" dirty="0">
              <a:latin typeface="Times New Roman"/>
              <a:cs typeface="Times New Roman"/>
            </a:rPr>
            <a:t> (un </a:t>
          </a:r>
          <a:r>
            <a:rPr lang="en-US" dirty="0" err="1">
              <a:latin typeface="Times New Roman"/>
              <a:cs typeface="Times New Roman"/>
            </a:rPr>
            <a:t>semstre</a:t>
          </a:r>
          <a:r>
            <a:rPr lang="en-US" dirty="0">
              <a:latin typeface="Times New Roman"/>
              <a:cs typeface="Times New Roman"/>
            </a:rPr>
            <a:t>)</a:t>
          </a:r>
          <a:endParaRPr lang="en-US" dirty="0"/>
        </a:p>
      </dgm:t>
    </dgm:pt>
    <dgm:pt modelId="{E3AA9FF0-A46A-41A5-9B94-3B5CE0CCD0CB}" type="parTrans" cxnId="{D5068720-5DC9-4C6E-9D08-E9E58DE9D544}">
      <dgm:prSet/>
      <dgm:spPr/>
    </dgm:pt>
    <dgm:pt modelId="{A73C9489-1422-4D73-A335-36DBDFE4481B}" type="sibTrans" cxnId="{D5068720-5DC9-4C6E-9D08-E9E58DE9D544}">
      <dgm:prSet/>
      <dgm:spPr/>
    </dgm:pt>
    <dgm:pt modelId="{8A3B4F22-FFCD-4A88-8BB8-EF90017FAEE0}" type="pres">
      <dgm:prSet presAssocID="{A7199E1B-3445-4A57-B7D9-2F9957AFA142}" presName="Name0" presStyleCnt="0">
        <dgm:presLayoutVars>
          <dgm:dir/>
          <dgm:animLvl val="lvl"/>
          <dgm:resizeHandles val="exact"/>
        </dgm:presLayoutVars>
      </dgm:prSet>
      <dgm:spPr/>
    </dgm:pt>
    <dgm:pt modelId="{41D216B3-6D29-49C2-97EC-6D38940EFF47}" type="pres">
      <dgm:prSet presAssocID="{051222B9-D4DB-434F-910F-BD3B9D608908}" presName="composite" presStyleCnt="0"/>
      <dgm:spPr/>
    </dgm:pt>
    <dgm:pt modelId="{79516A95-989F-4F65-B44B-312DDCF39459}" type="pres">
      <dgm:prSet presAssocID="{051222B9-D4DB-434F-910F-BD3B9D608908}" presName="parTx" presStyleLbl="alignNode1" presStyleIdx="0" presStyleCnt="4">
        <dgm:presLayoutVars>
          <dgm:chMax val="0"/>
          <dgm:chPref val="0"/>
          <dgm:bulletEnabled val="1"/>
        </dgm:presLayoutVars>
      </dgm:prSet>
      <dgm:spPr/>
    </dgm:pt>
    <dgm:pt modelId="{BD37EAFB-866C-492C-9175-7231031A0503}" type="pres">
      <dgm:prSet presAssocID="{051222B9-D4DB-434F-910F-BD3B9D608908}" presName="desTx" presStyleLbl="alignAccFollowNode1" presStyleIdx="0" presStyleCnt="4">
        <dgm:presLayoutVars>
          <dgm:bulletEnabled val="1"/>
        </dgm:presLayoutVars>
      </dgm:prSet>
      <dgm:spPr/>
    </dgm:pt>
    <dgm:pt modelId="{CE8975E4-8F56-497E-B322-C718A5E9803E}" type="pres">
      <dgm:prSet presAssocID="{CB90D4E0-21C3-4AC8-812B-DF30381523E6}" presName="space" presStyleCnt="0"/>
      <dgm:spPr/>
    </dgm:pt>
    <dgm:pt modelId="{10D7ACE7-1218-4AD1-9A7E-9D93B5E2302D}" type="pres">
      <dgm:prSet presAssocID="{1F4EF611-991E-45CE-B8CC-0EA6A95F7A3B}" presName="composite" presStyleCnt="0"/>
      <dgm:spPr/>
    </dgm:pt>
    <dgm:pt modelId="{3BF7E680-AE71-45DF-9712-80E8ACB9A05E}" type="pres">
      <dgm:prSet presAssocID="{1F4EF611-991E-45CE-B8CC-0EA6A95F7A3B}" presName="parTx" presStyleLbl="alignNode1" presStyleIdx="1" presStyleCnt="4">
        <dgm:presLayoutVars>
          <dgm:chMax val="0"/>
          <dgm:chPref val="0"/>
          <dgm:bulletEnabled val="1"/>
        </dgm:presLayoutVars>
      </dgm:prSet>
      <dgm:spPr/>
    </dgm:pt>
    <dgm:pt modelId="{EE248B2D-3DF8-40F3-A911-7822646C5A72}" type="pres">
      <dgm:prSet presAssocID="{1F4EF611-991E-45CE-B8CC-0EA6A95F7A3B}" presName="desTx" presStyleLbl="alignAccFollowNode1" presStyleIdx="1" presStyleCnt="4">
        <dgm:presLayoutVars>
          <dgm:bulletEnabled val="1"/>
        </dgm:presLayoutVars>
      </dgm:prSet>
      <dgm:spPr/>
    </dgm:pt>
    <dgm:pt modelId="{EE176FFC-6490-4454-BB0A-8A950038CB0E}" type="pres">
      <dgm:prSet presAssocID="{75C8E237-90CD-43F5-AC72-9F0A576206AA}" presName="space" presStyleCnt="0"/>
      <dgm:spPr/>
    </dgm:pt>
    <dgm:pt modelId="{7C2F4366-928C-468D-8E04-FCFBFFF15370}" type="pres">
      <dgm:prSet presAssocID="{AF6CB0BD-C5A9-4C78-8F25-88A0059D99C7}" presName="composite" presStyleCnt="0"/>
      <dgm:spPr/>
    </dgm:pt>
    <dgm:pt modelId="{E8525FCB-DDC0-45A6-80AA-A6DD56318896}" type="pres">
      <dgm:prSet presAssocID="{AF6CB0BD-C5A9-4C78-8F25-88A0059D99C7}" presName="parTx" presStyleLbl="alignNode1" presStyleIdx="2" presStyleCnt="4">
        <dgm:presLayoutVars>
          <dgm:chMax val="0"/>
          <dgm:chPref val="0"/>
          <dgm:bulletEnabled val="1"/>
        </dgm:presLayoutVars>
      </dgm:prSet>
      <dgm:spPr/>
    </dgm:pt>
    <dgm:pt modelId="{7C24784A-04B3-43F4-AA05-1FDC72F042C7}" type="pres">
      <dgm:prSet presAssocID="{AF6CB0BD-C5A9-4C78-8F25-88A0059D99C7}" presName="desTx" presStyleLbl="alignAccFollowNode1" presStyleIdx="2" presStyleCnt="4">
        <dgm:presLayoutVars>
          <dgm:bulletEnabled val="1"/>
        </dgm:presLayoutVars>
      </dgm:prSet>
      <dgm:spPr/>
    </dgm:pt>
    <dgm:pt modelId="{43E5E41A-D28C-4625-80E5-8224CE2B7540}" type="pres">
      <dgm:prSet presAssocID="{8B23DF42-AB4B-4B39-84FE-C218649620CC}" presName="space" presStyleCnt="0"/>
      <dgm:spPr/>
    </dgm:pt>
    <dgm:pt modelId="{DDDEA27D-590C-4C4D-944A-FC24C45E313C}" type="pres">
      <dgm:prSet presAssocID="{960D135B-1A29-4A58-974B-8E6155BEC08D}" presName="composite" presStyleCnt="0"/>
      <dgm:spPr/>
    </dgm:pt>
    <dgm:pt modelId="{3D963767-FE59-4A33-9BFF-F15778372D24}" type="pres">
      <dgm:prSet presAssocID="{960D135B-1A29-4A58-974B-8E6155BEC08D}" presName="parTx" presStyleLbl="alignNode1" presStyleIdx="3" presStyleCnt="4">
        <dgm:presLayoutVars>
          <dgm:chMax val="0"/>
          <dgm:chPref val="0"/>
          <dgm:bulletEnabled val="1"/>
        </dgm:presLayoutVars>
      </dgm:prSet>
      <dgm:spPr/>
    </dgm:pt>
    <dgm:pt modelId="{84F9F7C3-8C57-4A3E-970E-AF9B331DD3B9}" type="pres">
      <dgm:prSet presAssocID="{960D135B-1A29-4A58-974B-8E6155BEC08D}" presName="desTx" presStyleLbl="alignAccFollowNode1" presStyleIdx="3" presStyleCnt="4">
        <dgm:presLayoutVars>
          <dgm:bulletEnabled val="1"/>
        </dgm:presLayoutVars>
      </dgm:prSet>
      <dgm:spPr/>
    </dgm:pt>
  </dgm:ptLst>
  <dgm:cxnLst>
    <dgm:cxn modelId="{F346FF01-4FF1-4C21-9AE3-6712D208420A}" srcId="{051222B9-D4DB-434F-910F-BD3B9D608908}" destId="{48AC2C72-4B31-4A39-997B-99FD47860754}" srcOrd="1" destOrd="0" parTransId="{24445553-AA2C-48CF-971B-AE7DADF6F7D2}" sibTransId="{C152E3DF-DF58-4EBF-A60A-231C01B31051}"/>
    <dgm:cxn modelId="{470DC314-810F-4D94-9B73-4E086BFD4670}" srcId="{A7199E1B-3445-4A57-B7D9-2F9957AFA142}" destId="{960D135B-1A29-4A58-974B-8E6155BEC08D}" srcOrd="3" destOrd="0" parTransId="{E1FC2C5A-F53C-4840-9AC5-6153C6A56289}" sibTransId="{70ED074D-85BF-4F67-82CE-A67263D64E81}"/>
    <dgm:cxn modelId="{8E312718-2C81-40E4-8B77-22AFA910EC64}" srcId="{1F4EF611-991E-45CE-B8CC-0EA6A95F7A3B}" destId="{69C81473-7D33-4D00-BA31-FB7CDD3DF31E}" srcOrd="0" destOrd="0" parTransId="{465280B7-0825-4359-9774-B90E5E5F49E5}" sibTransId="{A5044E9E-310F-4FEC-9AF3-33DCEAF684E1}"/>
    <dgm:cxn modelId="{D5068720-5DC9-4C6E-9D08-E9E58DE9D544}" srcId="{051222B9-D4DB-434F-910F-BD3B9D608908}" destId="{2B0B1DB0-F1C9-4FB7-842F-4798093E928B}" srcOrd="0" destOrd="0" parTransId="{E3AA9FF0-A46A-41A5-9B94-3B5CE0CCD0CB}" sibTransId="{A73C9489-1422-4D73-A335-36DBDFE4481B}"/>
    <dgm:cxn modelId="{F918BB2B-541D-4F28-992B-11C77E808E6B}" srcId="{051222B9-D4DB-434F-910F-BD3B9D608908}" destId="{0CACF456-39D0-4F1A-A068-8BA2CA41BB74}" srcOrd="4" destOrd="0" parTransId="{E15FA943-8745-4F09-968D-D753F7A7B518}" sibTransId="{96A184A8-3675-4553-94C5-42E48BB4F657}"/>
    <dgm:cxn modelId="{68D44C31-5B78-4955-9591-511AE4FC710E}" srcId="{A7199E1B-3445-4A57-B7D9-2F9957AFA142}" destId="{AF6CB0BD-C5A9-4C78-8F25-88A0059D99C7}" srcOrd="2" destOrd="0" parTransId="{9F5DEC96-25F9-484B-A330-427A28695307}" sibTransId="{8B23DF42-AB4B-4B39-84FE-C218649620CC}"/>
    <dgm:cxn modelId="{5DB72B3C-878C-41D8-818D-2C38C4E7636B}" srcId="{051222B9-D4DB-434F-910F-BD3B9D608908}" destId="{F648D021-5E9D-4D01-942D-AFFDA849595D}" srcOrd="2" destOrd="0" parTransId="{AA0F3AD9-F03B-4299-9780-D9A40886C3F9}" sibTransId="{1A7B51CA-5D9F-4239-B47D-EA0830D611B8}"/>
    <dgm:cxn modelId="{F87ADA5F-BEE0-4904-A81A-CBC5E35F6391}" srcId="{AF6CB0BD-C5A9-4C78-8F25-88A0059D99C7}" destId="{ACC20812-FD08-4737-B140-6007A52D2A01}" srcOrd="0" destOrd="0" parTransId="{5421C060-2C1A-47DC-8715-6566BF5F6185}" sibTransId="{072A298E-BAEC-4C12-9F72-37D3004EA8B6}"/>
    <dgm:cxn modelId="{DA6D336B-51C4-4225-876B-4A26A7C7C0B0}" type="presOf" srcId="{48AC2C72-4B31-4A39-997B-99FD47860754}" destId="{BD37EAFB-866C-492C-9175-7231031A0503}" srcOrd="0" destOrd="1" presId="urn:microsoft.com/office/officeart/2005/8/layout/hList1"/>
    <dgm:cxn modelId="{29195272-26D8-4002-A218-67BE1F1D22FB}" srcId="{A7199E1B-3445-4A57-B7D9-2F9957AFA142}" destId="{1F4EF611-991E-45CE-B8CC-0EA6A95F7A3B}" srcOrd="1" destOrd="0" parTransId="{2C0C6892-7302-4856-A286-BACCBC0CDDFA}" sibTransId="{75C8E237-90CD-43F5-AC72-9F0A576206AA}"/>
    <dgm:cxn modelId="{43915155-B26A-4F20-B844-C9AAB470FADC}" type="presOf" srcId="{1F4EF611-991E-45CE-B8CC-0EA6A95F7A3B}" destId="{3BF7E680-AE71-45DF-9712-80E8ACB9A05E}" srcOrd="0" destOrd="0" presId="urn:microsoft.com/office/officeart/2005/8/layout/hList1"/>
    <dgm:cxn modelId="{95F24578-6D3C-4588-8FCF-283EB7288548}" type="presOf" srcId="{051222B9-D4DB-434F-910F-BD3B9D608908}" destId="{79516A95-989F-4F65-B44B-312DDCF39459}" srcOrd="0" destOrd="0" presId="urn:microsoft.com/office/officeart/2005/8/layout/hList1"/>
    <dgm:cxn modelId="{7620135A-F955-4C16-9C91-664257BD237A}" type="presOf" srcId="{402569A1-C037-402B-A04F-0B16050C8BC2}" destId="{BD37EAFB-866C-492C-9175-7231031A0503}" srcOrd="0" destOrd="3" presId="urn:microsoft.com/office/officeart/2005/8/layout/hList1"/>
    <dgm:cxn modelId="{F389448D-67F1-4D3E-9EC5-4155B253D9F7}" type="presOf" srcId="{69C81473-7D33-4D00-BA31-FB7CDD3DF31E}" destId="{EE248B2D-3DF8-40F3-A911-7822646C5A72}" srcOrd="0" destOrd="0" presId="urn:microsoft.com/office/officeart/2005/8/layout/hList1"/>
    <dgm:cxn modelId="{6941A093-5296-4D05-8654-610652DF63E8}" type="presOf" srcId="{ACC20812-FD08-4737-B140-6007A52D2A01}" destId="{7C24784A-04B3-43F4-AA05-1FDC72F042C7}" srcOrd="0" destOrd="0" presId="urn:microsoft.com/office/officeart/2005/8/layout/hList1"/>
    <dgm:cxn modelId="{BD132695-0BCD-49C4-92A7-7134330E5C3A}" type="presOf" srcId="{AF6CB0BD-C5A9-4C78-8F25-88A0059D99C7}" destId="{E8525FCB-DDC0-45A6-80AA-A6DD56318896}" srcOrd="0" destOrd="0" presId="urn:microsoft.com/office/officeart/2005/8/layout/hList1"/>
    <dgm:cxn modelId="{B4E81098-7994-4442-90F5-868889AB3C59}" type="presOf" srcId="{0CACF456-39D0-4F1A-A068-8BA2CA41BB74}" destId="{BD37EAFB-866C-492C-9175-7231031A0503}" srcOrd="0" destOrd="4" presId="urn:microsoft.com/office/officeart/2005/8/layout/hList1"/>
    <dgm:cxn modelId="{EEDF0FAF-A2F2-4EB3-AA8B-76F234723842}" srcId="{960D135B-1A29-4A58-974B-8E6155BEC08D}" destId="{B09EAA47-CAE1-4AFC-B943-BC93721187D7}" srcOrd="0" destOrd="0" parTransId="{82A45230-5A15-4817-9080-5DA7E71EE6DE}" sibTransId="{872CF75D-7FD6-444E-AFCF-19EBCEAB3195}"/>
    <dgm:cxn modelId="{106019C6-175F-4712-9324-857657A728D1}" type="presOf" srcId="{F648D021-5E9D-4D01-942D-AFFDA849595D}" destId="{BD37EAFB-866C-492C-9175-7231031A0503}" srcOrd="0" destOrd="2" presId="urn:microsoft.com/office/officeart/2005/8/layout/hList1"/>
    <dgm:cxn modelId="{B3227CC8-60DE-4E53-ABFA-77850E196E72}" type="presOf" srcId="{B09EAA47-CAE1-4AFC-B943-BC93721187D7}" destId="{84F9F7C3-8C57-4A3E-970E-AF9B331DD3B9}" srcOrd="0" destOrd="0" presId="urn:microsoft.com/office/officeart/2005/8/layout/hList1"/>
    <dgm:cxn modelId="{A65473C9-81F1-4BAC-AA85-C9235B903C0E}" srcId="{051222B9-D4DB-434F-910F-BD3B9D608908}" destId="{402569A1-C037-402B-A04F-0B16050C8BC2}" srcOrd="3" destOrd="0" parTransId="{8F71FA39-1245-429B-933B-04515F62F9EC}" sibTransId="{A828C970-A3C7-4B45-9420-05C9DDEBC680}"/>
    <dgm:cxn modelId="{DFFD6BCB-7C00-4848-9434-681BB5EC5E09}" type="presOf" srcId="{960D135B-1A29-4A58-974B-8E6155BEC08D}" destId="{3D963767-FE59-4A33-9BFF-F15778372D24}" srcOrd="0" destOrd="0" presId="urn:microsoft.com/office/officeart/2005/8/layout/hList1"/>
    <dgm:cxn modelId="{9A2573E5-846A-421D-ABF5-9C6F9C28BAA2}" type="presOf" srcId="{2B0B1DB0-F1C9-4FB7-842F-4798093E928B}" destId="{BD37EAFB-866C-492C-9175-7231031A0503}" srcOrd="0" destOrd="0" presId="urn:microsoft.com/office/officeart/2005/8/layout/hList1"/>
    <dgm:cxn modelId="{6D195FF1-9C5B-4A55-8943-151A5D85DAD7}" srcId="{A7199E1B-3445-4A57-B7D9-2F9957AFA142}" destId="{051222B9-D4DB-434F-910F-BD3B9D608908}" srcOrd="0" destOrd="0" parTransId="{5C280686-A5FD-4599-967C-EF04FB0865D6}" sibTransId="{CB90D4E0-21C3-4AC8-812B-DF30381523E6}"/>
    <dgm:cxn modelId="{0AF25FF4-71CF-4EC8-8322-7420F8F7938A}" type="presOf" srcId="{A7199E1B-3445-4A57-B7D9-2F9957AFA142}" destId="{8A3B4F22-FFCD-4A88-8BB8-EF90017FAEE0}" srcOrd="0" destOrd="0" presId="urn:microsoft.com/office/officeart/2005/8/layout/hList1"/>
    <dgm:cxn modelId="{91D5E5AE-102C-4826-B06F-3F2BBD664035}" type="presParOf" srcId="{8A3B4F22-FFCD-4A88-8BB8-EF90017FAEE0}" destId="{41D216B3-6D29-49C2-97EC-6D38940EFF47}" srcOrd="0" destOrd="0" presId="urn:microsoft.com/office/officeart/2005/8/layout/hList1"/>
    <dgm:cxn modelId="{4D895809-2558-4004-ACE7-5B69620842E2}" type="presParOf" srcId="{41D216B3-6D29-49C2-97EC-6D38940EFF47}" destId="{79516A95-989F-4F65-B44B-312DDCF39459}" srcOrd="0" destOrd="0" presId="urn:microsoft.com/office/officeart/2005/8/layout/hList1"/>
    <dgm:cxn modelId="{468A4B55-F2E3-4B6A-AA49-559D5554E18E}" type="presParOf" srcId="{41D216B3-6D29-49C2-97EC-6D38940EFF47}" destId="{BD37EAFB-866C-492C-9175-7231031A0503}" srcOrd="1" destOrd="0" presId="urn:microsoft.com/office/officeart/2005/8/layout/hList1"/>
    <dgm:cxn modelId="{75F1294B-0287-402A-939C-0D8D82E45539}" type="presParOf" srcId="{8A3B4F22-FFCD-4A88-8BB8-EF90017FAEE0}" destId="{CE8975E4-8F56-497E-B322-C718A5E9803E}" srcOrd="1" destOrd="0" presId="urn:microsoft.com/office/officeart/2005/8/layout/hList1"/>
    <dgm:cxn modelId="{86C2C702-96CF-4CDE-9DDE-D4C086B78212}" type="presParOf" srcId="{8A3B4F22-FFCD-4A88-8BB8-EF90017FAEE0}" destId="{10D7ACE7-1218-4AD1-9A7E-9D93B5E2302D}" srcOrd="2" destOrd="0" presId="urn:microsoft.com/office/officeart/2005/8/layout/hList1"/>
    <dgm:cxn modelId="{2C9CA558-FD13-4F95-9071-66F098CD795B}" type="presParOf" srcId="{10D7ACE7-1218-4AD1-9A7E-9D93B5E2302D}" destId="{3BF7E680-AE71-45DF-9712-80E8ACB9A05E}" srcOrd="0" destOrd="0" presId="urn:microsoft.com/office/officeart/2005/8/layout/hList1"/>
    <dgm:cxn modelId="{3A66E478-CA20-49C6-8ED4-8C7642CC7093}" type="presParOf" srcId="{10D7ACE7-1218-4AD1-9A7E-9D93B5E2302D}" destId="{EE248B2D-3DF8-40F3-A911-7822646C5A72}" srcOrd="1" destOrd="0" presId="urn:microsoft.com/office/officeart/2005/8/layout/hList1"/>
    <dgm:cxn modelId="{58C0CDFE-4CFE-42C8-8542-B6454F1BEC63}" type="presParOf" srcId="{8A3B4F22-FFCD-4A88-8BB8-EF90017FAEE0}" destId="{EE176FFC-6490-4454-BB0A-8A950038CB0E}" srcOrd="3" destOrd="0" presId="urn:microsoft.com/office/officeart/2005/8/layout/hList1"/>
    <dgm:cxn modelId="{8120E910-13FB-4A6B-8965-B28DE715D08C}" type="presParOf" srcId="{8A3B4F22-FFCD-4A88-8BB8-EF90017FAEE0}" destId="{7C2F4366-928C-468D-8E04-FCFBFFF15370}" srcOrd="4" destOrd="0" presId="urn:microsoft.com/office/officeart/2005/8/layout/hList1"/>
    <dgm:cxn modelId="{A0A4057E-198D-4E85-9257-C3DA49FAFDBD}" type="presParOf" srcId="{7C2F4366-928C-468D-8E04-FCFBFFF15370}" destId="{E8525FCB-DDC0-45A6-80AA-A6DD56318896}" srcOrd="0" destOrd="0" presId="urn:microsoft.com/office/officeart/2005/8/layout/hList1"/>
    <dgm:cxn modelId="{72B8739B-F7A9-4E2A-8A75-F2DE35C313FD}" type="presParOf" srcId="{7C2F4366-928C-468D-8E04-FCFBFFF15370}" destId="{7C24784A-04B3-43F4-AA05-1FDC72F042C7}" srcOrd="1" destOrd="0" presId="urn:microsoft.com/office/officeart/2005/8/layout/hList1"/>
    <dgm:cxn modelId="{0582F2D5-0D22-4AE6-8700-F2B1ADF6D08B}" type="presParOf" srcId="{8A3B4F22-FFCD-4A88-8BB8-EF90017FAEE0}" destId="{43E5E41A-D28C-4625-80E5-8224CE2B7540}" srcOrd="5" destOrd="0" presId="urn:microsoft.com/office/officeart/2005/8/layout/hList1"/>
    <dgm:cxn modelId="{0875032E-DD54-42C1-B787-11D1C8F8CDF7}" type="presParOf" srcId="{8A3B4F22-FFCD-4A88-8BB8-EF90017FAEE0}" destId="{DDDEA27D-590C-4C4D-944A-FC24C45E313C}" srcOrd="6" destOrd="0" presId="urn:microsoft.com/office/officeart/2005/8/layout/hList1"/>
    <dgm:cxn modelId="{03164AA0-7678-453B-A20E-3B84C8CEA2D4}" type="presParOf" srcId="{DDDEA27D-590C-4C4D-944A-FC24C45E313C}" destId="{3D963767-FE59-4A33-9BFF-F15778372D24}" srcOrd="0" destOrd="0" presId="urn:microsoft.com/office/officeart/2005/8/layout/hList1"/>
    <dgm:cxn modelId="{6828A4EC-2BCD-42FE-8F05-AEC5516AE8C8}" type="presParOf" srcId="{DDDEA27D-590C-4C4D-944A-FC24C45E313C}" destId="{84F9F7C3-8C57-4A3E-970E-AF9B331DD3B9}"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4DBEE9-57EB-4546-BA82-26D637676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2EEBC07-2ECA-4DB6-B2BD-189201FBE6AF}">
      <dgm:prSet phldrT="[Text]" phldr="0"/>
      <dgm:spPr/>
      <dgm:t>
        <a:bodyPr/>
        <a:lstStyle/>
        <a:p>
          <a:r>
            <a:rPr lang="en-US">
              <a:latin typeface="Calibri Light" panose="020F0302020204030204"/>
            </a:rPr>
            <a:t>Ingles</a:t>
          </a:r>
          <a:endParaRPr lang="en-US"/>
        </a:p>
      </dgm:t>
    </dgm:pt>
    <dgm:pt modelId="{3F17B3F0-0C65-4AB8-B8E6-6DD3E61D94D1}" type="parTrans" cxnId="{3421FCE6-3F04-4620-900D-B24E43D43761}">
      <dgm:prSet/>
      <dgm:spPr/>
      <dgm:t>
        <a:bodyPr/>
        <a:lstStyle/>
        <a:p>
          <a:endParaRPr lang="en-US"/>
        </a:p>
      </dgm:t>
    </dgm:pt>
    <dgm:pt modelId="{EFFC66CC-68D4-4360-83C8-B5E31346AC08}" type="sibTrans" cxnId="{3421FCE6-3F04-4620-900D-B24E43D43761}">
      <dgm:prSet/>
      <dgm:spPr/>
      <dgm:t>
        <a:bodyPr/>
        <a:lstStyle/>
        <a:p>
          <a:endParaRPr lang="en-US"/>
        </a:p>
      </dgm:t>
    </dgm:pt>
    <dgm:pt modelId="{4AE7AB28-7711-483A-B188-A9233F951ACB}">
      <dgm:prSet phldrT="[Text]" phldr="0"/>
      <dgm:spPr/>
      <dgm:t>
        <a:bodyPr/>
        <a:lstStyle/>
        <a:p>
          <a:r>
            <a:rPr lang="en-US">
              <a:latin typeface="Calibri Light" panose="020F0302020204030204"/>
            </a:rPr>
            <a:t>Matematicas</a:t>
          </a:r>
          <a:endParaRPr lang="en-US"/>
        </a:p>
      </dgm:t>
    </dgm:pt>
    <dgm:pt modelId="{42D7E069-17B1-439A-8450-7D48C23A217F}" type="parTrans" cxnId="{4AC6D332-271A-4F62-9DC9-06ABBD6E4B62}">
      <dgm:prSet/>
      <dgm:spPr/>
      <dgm:t>
        <a:bodyPr/>
        <a:lstStyle/>
        <a:p>
          <a:endParaRPr lang="en-US"/>
        </a:p>
      </dgm:t>
    </dgm:pt>
    <dgm:pt modelId="{4F10EFDB-0AF6-44BA-91B7-322141F85347}" type="sibTrans" cxnId="{4AC6D332-271A-4F62-9DC9-06ABBD6E4B62}">
      <dgm:prSet/>
      <dgm:spPr/>
      <dgm:t>
        <a:bodyPr/>
        <a:lstStyle/>
        <a:p>
          <a:endParaRPr lang="en-US"/>
        </a:p>
      </dgm:t>
    </dgm:pt>
    <dgm:pt modelId="{681DCC99-17D1-4AC6-9CB7-5C658369DE65}">
      <dgm:prSet phldrT="[Text]" phldr="0"/>
      <dgm:spPr/>
      <dgm:t>
        <a:bodyPr/>
        <a:lstStyle/>
        <a:p>
          <a:pPr rtl="0"/>
          <a:r>
            <a:rPr lang="en-US">
              <a:latin typeface="Calibri Light" panose="020F0302020204030204"/>
            </a:rPr>
            <a:t>Matematicas 1</a:t>
          </a:r>
          <a:endParaRPr lang="en-US"/>
        </a:p>
      </dgm:t>
    </dgm:pt>
    <dgm:pt modelId="{AA41DBB2-778C-4B60-BF25-036CF4141CDF}" type="parTrans" cxnId="{A5A24C64-B30A-47C4-9DEF-60DE24C5E482}">
      <dgm:prSet/>
      <dgm:spPr/>
      <dgm:t>
        <a:bodyPr/>
        <a:lstStyle/>
        <a:p>
          <a:endParaRPr lang="en-US"/>
        </a:p>
      </dgm:t>
    </dgm:pt>
    <dgm:pt modelId="{22EF5D47-58CC-4EBC-8123-13E721386918}" type="sibTrans" cxnId="{A5A24C64-B30A-47C4-9DEF-60DE24C5E482}">
      <dgm:prSet/>
      <dgm:spPr/>
      <dgm:t>
        <a:bodyPr/>
        <a:lstStyle/>
        <a:p>
          <a:endParaRPr lang="en-US"/>
        </a:p>
      </dgm:t>
    </dgm:pt>
    <dgm:pt modelId="{C59D2847-D1C8-4206-A76F-9D8A09CD2EAF}">
      <dgm:prSet phldrT="[Text]" phldr="0"/>
      <dgm:spPr/>
      <dgm:t>
        <a:bodyPr/>
        <a:lstStyle/>
        <a:p>
          <a:r>
            <a:rPr lang="en-US" err="1">
              <a:latin typeface="Calibri Light" panose="020F0302020204030204"/>
            </a:rPr>
            <a:t>Ciencias</a:t>
          </a:r>
          <a:endParaRPr lang="en-US" err="1"/>
        </a:p>
      </dgm:t>
    </dgm:pt>
    <dgm:pt modelId="{27CF5DB1-5CAC-4244-86C4-6908BF80831C}" type="parTrans" cxnId="{DDC2F44C-DF6B-4AD1-B299-051BC9B9B178}">
      <dgm:prSet/>
      <dgm:spPr/>
      <dgm:t>
        <a:bodyPr/>
        <a:lstStyle/>
        <a:p>
          <a:endParaRPr lang="en-US"/>
        </a:p>
      </dgm:t>
    </dgm:pt>
    <dgm:pt modelId="{74C9A5A8-70FC-4A1E-A29C-0491FCC0B73E}" type="sibTrans" cxnId="{DDC2F44C-DF6B-4AD1-B299-051BC9B9B178}">
      <dgm:prSet/>
      <dgm:spPr/>
      <dgm:t>
        <a:bodyPr/>
        <a:lstStyle/>
        <a:p>
          <a:endParaRPr lang="en-US"/>
        </a:p>
      </dgm:t>
    </dgm:pt>
    <dgm:pt modelId="{B10D544E-F61F-4168-B098-AD6968FBF3A4}">
      <dgm:prSet phldrT="[Text]" phldr="0"/>
      <dgm:spPr/>
      <dgm:t>
        <a:bodyPr/>
        <a:lstStyle/>
        <a:p>
          <a:pPr rtl="0"/>
          <a:r>
            <a:rPr lang="en-US" err="1">
              <a:latin typeface="Calibri Light" panose="020F0302020204030204"/>
            </a:rPr>
            <a:t>Ciencias</a:t>
          </a:r>
          <a:r>
            <a:rPr lang="en-US">
              <a:latin typeface="Calibri Light" panose="020F0302020204030204"/>
            </a:rPr>
            <a:t> 1</a:t>
          </a:r>
          <a:endParaRPr lang="en-US"/>
        </a:p>
      </dgm:t>
    </dgm:pt>
    <dgm:pt modelId="{A0EC760F-1A5B-49D6-BA84-C277426A1EC0}" type="parTrans" cxnId="{BC285249-FD7F-45C5-81C8-799BF2688CCB}">
      <dgm:prSet/>
      <dgm:spPr/>
      <dgm:t>
        <a:bodyPr/>
        <a:lstStyle/>
        <a:p>
          <a:endParaRPr lang="en-US"/>
        </a:p>
      </dgm:t>
    </dgm:pt>
    <dgm:pt modelId="{570A0334-7C57-4BF6-88E4-B69F28D4B2CA}" type="sibTrans" cxnId="{BC285249-FD7F-45C5-81C8-799BF2688CCB}">
      <dgm:prSet/>
      <dgm:spPr/>
      <dgm:t>
        <a:bodyPr/>
        <a:lstStyle/>
        <a:p>
          <a:endParaRPr lang="en-US"/>
        </a:p>
      </dgm:t>
    </dgm:pt>
    <dgm:pt modelId="{53212290-B494-42AE-B183-29F66C423D8F}">
      <dgm:prSet phldrT="[Text]" phldr="0"/>
      <dgm:spPr/>
      <dgm:t>
        <a:bodyPr/>
        <a:lstStyle/>
        <a:p>
          <a:pPr rtl="0"/>
          <a:r>
            <a:rPr lang="en-US" err="1">
              <a:latin typeface="Calibri Light" panose="020F0302020204030204"/>
            </a:rPr>
            <a:t>Ciencias</a:t>
          </a:r>
          <a:r>
            <a:rPr lang="en-US">
              <a:latin typeface="Calibri Light" panose="020F0302020204030204"/>
            </a:rPr>
            <a:t> 2</a:t>
          </a:r>
          <a:endParaRPr lang="en-US"/>
        </a:p>
      </dgm:t>
    </dgm:pt>
    <dgm:pt modelId="{EFBB799D-2EE0-4C1A-8BC4-77F97932FAC1}" type="parTrans" cxnId="{0B1D6BF9-BBF2-4D6D-9A64-F6B7349FB9C4}">
      <dgm:prSet/>
      <dgm:spPr/>
      <dgm:t>
        <a:bodyPr/>
        <a:lstStyle/>
        <a:p>
          <a:endParaRPr lang="en-US"/>
        </a:p>
      </dgm:t>
    </dgm:pt>
    <dgm:pt modelId="{6C4C97D8-882D-4D69-ABC4-24C3453F64EF}" type="sibTrans" cxnId="{0B1D6BF9-BBF2-4D6D-9A64-F6B7349FB9C4}">
      <dgm:prSet/>
      <dgm:spPr/>
      <dgm:t>
        <a:bodyPr/>
        <a:lstStyle/>
        <a:p>
          <a:endParaRPr lang="en-US"/>
        </a:p>
      </dgm:t>
    </dgm:pt>
    <dgm:pt modelId="{A0B448C2-8418-47DB-9482-C367707F9766}">
      <dgm:prSet phldr="0"/>
      <dgm:spPr/>
      <dgm:t>
        <a:bodyPr/>
        <a:lstStyle/>
        <a:p>
          <a:pPr rtl="0"/>
          <a:r>
            <a:rPr lang="en-US">
              <a:latin typeface="Calibri Light" panose="020F0302020204030204"/>
            </a:rPr>
            <a:t>Matematicas 2</a:t>
          </a:r>
        </a:p>
      </dgm:t>
    </dgm:pt>
    <dgm:pt modelId="{B646C31D-AADE-4522-B13A-C9DCD5680DEB}" type="parTrans" cxnId="{CF957FDE-319A-4E10-8A31-B865EAA292DC}">
      <dgm:prSet/>
      <dgm:spPr/>
    </dgm:pt>
    <dgm:pt modelId="{77996F7B-F36F-4C8C-A20C-C976575A2335}" type="sibTrans" cxnId="{CF957FDE-319A-4E10-8A31-B865EAA292DC}">
      <dgm:prSet/>
      <dgm:spPr/>
    </dgm:pt>
    <dgm:pt modelId="{764486C1-E5F4-4310-8184-3B6D384D2E41}">
      <dgm:prSet phldr="0"/>
      <dgm:spPr/>
      <dgm:t>
        <a:bodyPr/>
        <a:lstStyle/>
        <a:p>
          <a:pPr rtl="0"/>
          <a:r>
            <a:rPr lang="en-US">
              <a:highlight>
                <a:srgbClr val="FFFF00"/>
              </a:highlight>
              <a:latin typeface="Calibri Light" panose="020F0302020204030204"/>
            </a:rPr>
            <a:t>Matematicas 3</a:t>
          </a:r>
          <a:endParaRPr lang="en-US">
            <a:highlight>
              <a:srgbClr val="FFFF00"/>
            </a:highlight>
          </a:endParaRPr>
        </a:p>
      </dgm:t>
    </dgm:pt>
    <dgm:pt modelId="{3BAD0A12-65EC-4C25-809C-1C894C867B6F}" type="parTrans" cxnId="{8425D743-01CE-4076-BFC2-BC5BE5A835D9}">
      <dgm:prSet/>
      <dgm:spPr/>
    </dgm:pt>
    <dgm:pt modelId="{D13BAC95-DA0A-4C54-AC15-84FA05F13384}" type="sibTrans" cxnId="{8425D743-01CE-4076-BFC2-BC5BE5A835D9}">
      <dgm:prSet/>
      <dgm:spPr/>
    </dgm:pt>
    <dgm:pt modelId="{A980E802-625C-4D58-9113-99B9281AD663}">
      <dgm:prSet phldr="0"/>
      <dgm:spPr/>
      <dgm:t>
        <a:bodyPr/>
        <a:lstStyle/>
        <a:p>
          <a:pPr rtl="0"/>
          <a:r>
            <a:rPr lang="en-US">
              <a:latin typeface="Calibri Light" panose="020F0302020204030204"/>
            </a:rPr>
            <a:t>4to </a:t>
          </a:r>
          <a:r>
            <a:rPr lang="en-US" err="1">
              <a:latin typeface="Calibri Light" panose="020F0302020204030204"/>
            </a:rPr>
            <a:t>año</a:t>
          </a:r>
          <a:r>
            <a:rPr lang="en-US">
              <a:highlight>
                <a:srgbClr val="FFFF00"/>
              </a:highlight>
              <a:latin typeface="Calibri Light" panose="020F0302020204030204"/>
            </a:rPr>
            <a:t>*</a:t>
          </a:r>
        </a:p>
      </dgm:t>
    </dgm:pt>
    <dgm:pt modelId="{1C47B97A-0EC5-497E-841C-021523AB0AEB}" type="parTrans" cxnId="{AF9E87A4-B771-4A45-8BC3-4C5E912F6518}">
      <dgm:prSet/>
      <dgm:spPr/>
    </dgm:pt>
    <dgm:pt modelId="{6108B902-8FEB-45E9-AF09-258C8D20727F}" type="sibTrans" cxnId="{AF9E87A4-B771-4A45-8BC3-4C5E912F6518}">
      <dgm:prSet/>
      <dgm:spPr/>
    </dgm:pt>
    <dgm:pt modelId="{21B877F4-C357-4AF0-A227-F67D9895FFBF}">
      <dgm:prSet phldr="0"/>
      <dgm:spPr/>
      <dgm:t>
        <a:bodyPr/>
        <a:lstStyle/>
        <a:p>
          <a:pPr rtl="0"/>
          <a:r>
            <a:rPr lang="en-US">
              <a:latin typeface="Calibri Light" panose="020F0302020204030204"/>
            </a:rPr>
            <a:t>3cer </a:t>
          </a:r>
          <a:r>
            <a:rPr lang="en-US" err="1">
              <a:latin typeface="Calibri Light" panose="020F0302020204030204"/>
            </a:rPr>
            <a:t>año</a:t>
          </a:r>
          <a:r>
            <a:rPr lang="en-US">
              <a:latin typeface="Calibri Light" panose="020F0302020204030204"/>
            </a:rPr>
            <a:t> </a:t>
          </a:r>
          <a:r>
            <a:rPr lang="en-US" err="1">
              <a:latin typeface="Calibri Light" panose="020F0302020204030204"/>
            </a:rPr>
            <a:t>clase</a:t>
          </a:r>
          <a:r>
            <a:rPr lang="en-US">
              <a:latin typeface="Calibri Light" panose="020F0302020204030204"/>
            </a:rPr>
            <a:t> de </a:t>
          </a:r>
          <a:r>
            <a:rPr lang="en-US" err="1">
              <a:latin typeface="Calibri Light" panose="020F0302020204030204"/>
            </a:rPr>
            <a:t>laboratorio</a:t>
          </a:r>
          <a:r>
            <a:rPr lang="en-US">
              <a:highlight>
                <a:srgbClr val="FFFF00"/>
              </a:highlight>
              <a:latin typeface="Calibri Light" panose="020F0302020204030204"/>
            </a:rPr>
            <a:t>*</a:t>
          </a:r>
        </a:p>
      </dgm:t>
    </dgm:pt>
    <dgm:pt modelId="{D1E6C456-18CF-4A9C-8B60-08529B2B38B4}" type="parTrans" cxnId="{5D948D9E-9B1E-4FA8-85DD-2C9C48DD0304}">
      <dgm:prSet/>
      <dgm:spPr/>
    </dgm:pt>
    <dgm:pt modelId="{612BAB67-4B7B-4ADA-B5E2-75637AE4EF80}" type="sibTrans" cxnId="{5D948D9E-9B1E-4FA8-85DD-2C9C48DD0304}">
      <dgm:prSet/>
      <dgm:spPr/>
    </dgm:pt>
    <dgm:pt modelId="{34A89047-910C-4B74-A917-956F280CC4D3}">
      <dgm:prSet phldr="0"/>
      <dgm:spPr/>
      <dgm:t>
        <a:bodyPr/>
        <a:lstStyle/>
        <a:p>
          <a:pPr rtl="0"/>
          <a:r>
            <a:rPr lang="en-US"/>
            <a:t>Ingles</a:t>
          </a:r>
          <a:r>
            <a:rPr lang="en-US">
              <a:latin typeface="Calibri Light" panose="020F0302020204030204"/>
            </a:rPr>
            <a:t> 1</a:t>
          </a:r>
          <a:endParaRPr lang="en-US"/>
        </a:p>
      </dgm:t>
    </dgm:pt>
    <dgm:pt modelId="{A05BBB0C-9DA4-4076-A0B4-3BA7685879E5}" type="parTrans" cxnId="{B05A7168-009D-4051-A307-DAD14247762F}">
      <dgm:prSet/>
      <dgm:spPr/>
    </dgm:pt>
    <dgm:pt modelId="{927C281F-2D27-4661-BCA0-2C22CDCC8E34}" type="sibTrans" cxnId="{B05A7168-009D-4051-A307-DAD14247762F}">
      <dgm:prSet/>
      <dgm:spPr/>
    </dgm:pt>
    <dgm:pt modelId="{A1152EAC-BAA5-4521-A91E-A0A10B2A9FE7}">
      <dgm:prSet phldr="0"/>
      <dgm:spPr/>
      <dgm:t>
        <a:bodyPr/>
        <a:lstStyle/>
        <a:p>
          <a:pPr rtl="0"/>
          <a:r>
            <a:rPr lang="en-US"/>
            <a:t>Ingles</a:t>
          </a:r>
          <a:r>
            <a:rPr lang="en-US">
              <a:latin typeface="Calibri Light" panose="020F0302020204030204"/>
            </a:rPr>
            <a:t> 2</a:t>
          </a:r>
          <a:endParaRPr lang="en-US"/>
        </a:p>
      </dgm:t>
    </dgm:pt>
    <dgm:pt modelId="{D608489B-7A68-43F0-A629-1E22D273D466}" type="parTrans" cxnId="{6142319B-CFEF-4ACA-ADF5-0930A701D892}">
      <dgm:prSet/>
      <dgm:spPr/>
    </dgm:pt>
    <dgm:pt modelId="{5D8F0198-F80A-4239-87A2-4F58F66CA15F}" type="sibTrans" cxnId="{6142319B-CFEF-4ACA-ADF5-0930A701D892}">
      <dgm:prSet/>
      <dgm:spPr/>
    </dgm:pt>
    <dgm:pt modelId="{4B65DC4C-B7AB-417F-997C-7DF4ADF764B0}">
      <dgm:prSet phldr="0"/>
      <dgm:spPr/>
      <dgm:t>
        <a:bodyPr/>
        <a:lstStyle/>
        <a:p>
          <a:pPr rtl="0"/>
          <a:r>
            <a:rPr lang="en-US"/>
            <a:t>Ingles</a:t>
          </a:r>
          <a:r>
            <a:rPr lang="en-US">
              <a:latin typeface="Calibri Light" panose="020F0302020204030204"/>
            </a:rPr>
            <a:t> 3</a:t>
          </a:r>
          <a:endParaRPr lang="en-US"/>
        </a:p>
      </dgm:t>
    </dgm:pt>
    <dgm:pt modelId="{A97B8A96-9D76-4518-B654-713D87898F60}" type="parTrans" cxnId="{11238171-55E2-4AEE-86BE-A3D45C9AB9F5}">
      <dgm:prSet/>
      <dgm:spPr/>
    </dgm:pt>
    <dgm:pt modelId="{20511652-FC83-4B3C-BE37-8CE9DD853E58}" type="sibTrans" cxnId="{11238171-55E2-4AEE-86BE-A3D45C9AB9F5}">
      <dgm:prSet/>
      <dgm:spPr/>
    </dgm:pt>
    <dgm:pt modelId="{311DEEE3-9109-4264-86FE-0608C5DFDDDC}">
      <dgm:prSet phldr="0"/>
      <dgm:spPr/>
      <dgm:t>
        <a:bodyPr/>
        <a:lstStyle/>
        <a:p>
          <a:pPr rtl="0"/>
          <a:r>
            <a:rPr lang="en-US"/>
            <a:t>Ingles</a:t>
          </a:r>
          <a:r>
            <a:rPr lang="en-US">
              <a:latin typeface="Calibri Light" panose="020F0302020204030204"/>
            </a:rPr>
            <a:t> 4</a:t>
          </a:r>
          <a:endParaRPr lang="en-US"/>
        </a:p>
      </dgm:t>
    </dgm:pt>
    <dgm:pt modelId="{E3DA3D94-F350-46B9-B951-7DC7B25BC975}" type="parTrans" cxnId="{610ED2E4-A7F4-4C8D-899C-95D0BD55BC62}">
      <dgm:prSet/>
      <dgm:spPr/>
    </dgm:pt>
    <dgm:pt modelId="{EBB268F2-3E2D-4076-B419-C05D53F09BE1}" type="sibTrans" cxnId="{610ED2E4-A7F4-4C8D-899C-95D0BD55BC62}">
      <dgm:prSet/>
      <dgm:spPr/>
    </dgm:pt>
    <dgm:pt modelId="{3880B463-AECF-4588-8FE8-F3B193273811}" type="pres">
      <dgm:prSet presAssocID="{A64DBEE9-57EB-4546-BA82-26D637676512}" presName="Name0" presStyleCnt="0">
        <dgm:presLayoutVars>
          <dgm:dir/>
          <dgm:animLvl val="lvl"/>
          <dgm:resizeHandles val="exact"/>
        </dgm:presLayoutVars>
      </dgm:prSet>
      <dgm:spPr/>
    </dgm:pt>
    <dgm:pt modelId="{08E2F034-C1F1-42B8-A0BE-477DE369457B}" type="pres">
      <dgm:prSet presAssocID="{72EEBC07-2ECA-4DB6-B2BD-189201FBE6AF}" presName="composite" presStyleCnt="0"/>
      <dgm:spPr/>
    </dgm:pt>
    <dgm:pt modelId="{9AD9FE24-DBB7-4DA5-8222-FF59A28A09AD}" type="pres">
      <dgm:prSet presAssocID="{72EEBC07-2ECA-4DB6-B2BD-189201FBE6AF}" presName="parTx" presStyleLbl="alignNode1" presStyleIdx="0" presStyleCnt="3">
        <dgm:presLayoutVars>
          <dgm:chMax val="0"/>
          <dgm:chPref val="0"/>
          <dgm:bulletEnabled val="1"/>
        </dgm:presLayoutVars>
      </dgm:prSet>
      <dgm:spPr/>
    </dgm:pt>
    <dgm:pt modelId="{DE3163AA-290A-4A46-8F0A-8779B5691DF0}" type="pres">
      <dgm:prSet presAssocID="{72EEBC07-2ECA-4DB6-B2BD-189201FBE6AF}" presName="desTx" presStyleLbl="alignAccFollowNode1" presStyleIdx="0" presStyleCnt="3">
        <dgm:presLayoutVars>
          <dgm:bulletEnabled val="1"/>
        </dgm:presLayoutVars>
      </dgm:prSet>
      <dgm:spPr/>
    </dgm:pt>
    <dgm:pt modelId="{8A7481DA-7244-4EFA-A2AC-EA4501DDC6B9}" type="pres">
      <dgm:prSet presAssocID="{EFFC66CC-68D4-4360-83C8-B5E31346AC08}" presName="space" presStyleCnt="0"/>
      <dgm:spPr/>
    </dgm:pt>
    <dgm:pt modelId="{3A53BA44-E6A2-4584-80AD-C049E7E2A75D}" type="pres">
      <dgm:prSet presAssocID="{4AE7AB28-7711-483A-B188-A9233F951ACB}" presName="composite" presStyleCnt="0"/>
      <dgm:spPr/>
    </dgm:pt>
    <dgm:pt modelId="{80719152-ADEB-45B3-9FAC-6A3123CD4A43}" type="pres">
      <dgm:prSet presAssocID="{4AE7AB28-7711-483A-B188-A9233F951ACB}" presName="parTx" presStyleLbl="alignNode1" presStyleIdx="1" presStyleCnt="3">
        <dgm:presLayoutVars>
          <dgm:chMax val="0"/>
          <dgm:chPref val="0"/>
          <dgm:bulletEnabled val="1"/>
        </dgm:presLayoutVars>
      </dgm:prSet>
      <dgm:spPr/>
    </dgm:pt>
    <dgm:pt modelId="{84AB73A8-5FFB-4D17-B96B-FF26B4F3C629}" type="pres">
      <dgm:prSet presAssocID="{4AE7AB28-7711-483A-B188-A9233F951ACB}" presName="desTx" presStyleLbl="alignAccFollowNode1" presStyleIdx="1" presStyleCnt="3">
        <dgm:presLayoutVars>
          <dgm:bulletEnabled val="1"/>
        </dgm:presLayoutVars>
      </dgm:prSet>
      <dgm:spPr/>
    </dgm:pt>
    <dgm:pt modelId="{FB2577CF-76A5-4D67-AE45-19476BCE4407}" type="pres">
      <dgm:prSet presAssocID="{4F10EFDB-0AF6-44BA-91B7-322141F85347}" presName="space" presStyleCnt="0"/>
      <dgm:spPr/>
    </dgm:pt>
    <dgm:pt modelId="{A68ABE34-22C3-4805-AFCE-800F1A33C9F6}" type="pres">
      <dgm:prSet presAssocID="{C59D2847-D1C8-4206-A76F-9D8A09CD2EAF}" presName="composite" presStyleCnt="0"/>
      <dgm:spPr/>
    </dgm:pt>
    <dgm:pt modelId="{BF3CEB0A-5299-46B2-919A-350BDBA7CE2C}" type="pres">
      <dgm:prSet presAssocID="{C59D2847-D1C8-4206-A76F-9D8A09CD2EAF}" presName="parTx" presStyleLbl="alignNode1" presStyleIdx="2" presStyleCnt="3">
        <dgm:presLayoutVars>
          <dgm:chMax val="0"/>
          <dgm:chPref val="0"/>
          <dgm:bulletEnabled val="1"/>
        </dgm:presLayoutVars>
      </dgm:prSet>
      <dgm:spPr/>
    </dgm:pt>
    <dgm:pt modelId="{EA317D77-4980-4F19-BFEF-7F6B69FBD368}" type="pres">
      <dgm:prSet presAssocID="{C59D2847-D1C8-4206-A76F-9D8A09CD2EAF}" presName="desTx" presStyleLbl="alignAccFollowNode1" presStyleIdx="2" presStyleCnt="3">
        <dgm:presLayoutVars>
          <dgm:bulletEnabled val="1"/>
        </dgm:presLayoutVars>
      </dgm:prSet>
      <dgm:spPr/>
    </dgm:pt>
  </dgm:ptLst>
  <dgm:cxnLst>
    <dgm:cxn modelId="{7A088C05-4953-4609-8C11-39050190C4CE}" type="presOf" srcId="{53212290-B494-42AE-B183-29F66C423D8F}" destId="{EA317D77-4980-4F19-BFEF-7F6B69FBD368}" srcOrd="0" destOrd="1" presId="urn:microsoft.com/office/officeart/2005/8/layout/hList1"/>
    <dgm:cxn modelId="{3D2E0421-C6FC-4C3E-9ED4-4D4AC8B9F33A}" type="presOf" srcId="{764486C1-E5F4-4310-8184-3B6D384D2E41}" destId="{84AB73A8-5FFB-4D17-B96B-FF26B4F3C629}" srcOrd="0" destOrd="2" presId="urn:microsoft.com/office/officeart/2005/8/layout/hList1"/>
    <dgm:cxn modelId="{34488922-A004-4E29-910F-E0512B642CB9}" type="presOf" srcId="{72EEBC07-2ECA-4DB6-B2BD-189201FBE6AF}" destId="{9AD9FE24-DBB7-4DA5-8222-FF59A28A09AD}" srcOrd="0" destOrd="0" presId="urn:microsoft.com/office/officeart/2005/8/layout/hList1"/>
    <dgm:cxn modelId="{8FBACE24-39DE-47D3-B182-45950BCFDCAB}" type="presOf" srcId="{A0B448C2-8418-47DB-9482-C367707F9766}" destId="{84AB73A8-5FFB-4D17-B96B-FF26B4F3C629}" srcOrd="0" destOrd="1" presId="urn:microsoft.com/office/officeart/2005/8/layout/hList1"/>
    <dgm:cxn modelId="{4AC6D332-271A-4F62-9DC9-06ABBD6E4B62}" srcId="{A64DBEE9-57EB-4546-BA82-26D637676512}" destId="{4AE7AB28-7711-483A-B188-A9233F951ACB}" srcOrd="1" destOrd="0" parTransId="{42D7E069-17B1-439A-8450-7D48C23A217F}" sibTransId="{4F10EFDB-0AF6-44BA-91B7-322141F85347}"/>
    <dgm:cxn modelId="{E7F21F3E-32E7-4E0B-8C6A-88B804D0AA25}" type="presOf" srcId="{21B877F4-C357-4AF0-A227-F67D9895FFBF}" destId="{EA317D77-4980-4F19-BFEF-7F6B69FBD368}" srcOrd="0" destOrd="2" presId="urn:microsoft.com/office/officeart/2005/8/layout/hList1"/>
    <dgm:cxn modelId="{73FA115D-B143-4319-AD04-4EAB958D8657}" type="presOf" srcId="{311DEEE3-9109-4264-86FE-0608C5DFDDDC}" destId="{DE3163AA-290A-4A46-8F0A-8779B5691DF0}" srcOrd="0" destOrd="3" presId="urn:microsoft.com/office/officeart/2005/8/layout/hList1"/>
    <dgm:cxn modelId="{87F81341-7C54-4848-A1D3-DF131591499E}" type="presOf" srcId="{34A89047-910C-4B74-A917-956F280CC4D3}" destId="{DE3163AA-290A-4A46-8F0A-8779B5691DF0}" srcOrd="0" destOrd="0" presId="urn:microsoft.com/office/officeart/2005/8/layout/hList1"/>
    <dgm:cxn modelId="{8425D743-01CE-4076-BFC2-BC5BE5A835D9}" srcId="{4AE7AB28-7711-483A-B188-A9233F951ACB}" destId="{764486C1-E5F4-4310-8184-3B6D384D2E41}" srcOrd="2" destOrd="0" parTransId="{3BAD0A12-65EC-4C25-809C-1C894C867B6F}" sibTransId="{D13BAC95-DA0A-4C54-AC15-84FA05F13384}"/>
    <dgm:cxn modelId="{A5A24C64-B30A-47C4-9DEF-60DE24C5E482}" srcId="{4AE7AB28-7711-483A-B188-A9233F951ACB}" destId="{681DCC99-17D1-4AC6-9CB7-5C658369DE65}" srcOrd="0" destOrd="0" parTransId="{AA41DBB2-778C-4B60-BF25-036CF4141CDF}" sibTransId="{22EF5D47-58CC-4EBC-8123-13E721386918}"/>
    <dgm:cxn modelId="{BCF20C65-39EE-4ADE-8E1B-8F6E817407A8}" type="presOf" srcId="{A1152EAC-BAA5-4521-A91E-A0A10B2A9FE7}" destId="{DE3163AA-290A-4A46-8F0A-8779B5691DF0}" srcOrd="0" destOrd="1" presId="urn:microsoft.com/office/officeart/2005/8/layout/hList1"/>
    <dgm:cxn modelId="{B05A7168-009D-4051-A307-DAD14247762F}" srcId="{72EEBC07-2ECA-4DB6-B2BD-189201FBE6AF}" destId="{34A89047-910C-4B74-A917-956F280CC4D3}" srcOrd="0" destOrd="0" parTransId="{A05BBB0C-9DA4-4076-A0B4-3BA7685879E5}" sibTransId="{927C281F-2D27-4661-BCA0-2C22CDCC8E34}"/>
    <dgm:cxn modelId="{BC285249-FD7F-45C5-81C8-799BF2688CCB}" srcId="{C59D2847-D1C8-4206-A76F-9D8A09CD2EAF}" destId="{B10D544E-F61F-4168-B098-AD6968FBF3A4}" srcOrd="0" destOrd="0" parTransId="{A0EC760F-1A5B-49D6-BA84-C277426A1EC0}" sibTransId="{570A0334-7C57-4BF6-88E4-B69F28D4B2CA}"/>
    <dgm:cxn modelId="{4518F26C-89AE-4AE5-9F5E-4AC1E10E6EA4}" type="presOf" srcId="{B10D544E-F61F-4168-B098-AD6968FBF3A4}" destId="{EA317D77-4980-4F19-BFEF-7F6B69FBD368}" srcOrd="0" destOrd="0" presId="urn:microsoft.com/office/officeart/2005/8/layout/hList1"/>
    <dgm:cxn modelId="{DDC2F44C-DF6B-4AD1-B299-051BC9B9B178}" srcId="{A64DBEE9-57EB-4546-BA82-26D637676512}" destId="{C59D2847-D1C8-4206-A76F-9D8A09CD2EAF}" srcOrd="2" destOrd="0" parTransId="{27CF5DB1-5CAC-4244-86C4-6908BF80831C}" sibTransId="{74C9A5A8-70FC-4A1E-A29C-0491FCC0B73E}"/>
    <dgm:cxn modelId="{11238171-55E2-4AEE-86BE-A3D45C9AB9F5}" srcId="{72EEBC07-2ECA-4DB6-B2BD-189201FBE6AF}" destId="{4B65DC4C-B7AB-417F-997C-7DF4ADF764B0}" srcOrd="2" destOrd="0" parTransId="{A97B8A96-9D76-4518-B654-713D87898F60}" sibTransId="{20511652-FC83-4B3C-BE37-8CE9DD853E58}"/>
    <dgm:cxn modelId="{6C3DE981-6D29-4A3A-8B21-4CA28C7B7CDD}" type="presOf" srcId="{681DCC99-17D1-4AC6-9CB7-5C658369DE65}" destId="{84AB73A8-5FFB-4D17-B96B-FF26B4F3C629}" srcOrd="0" destOrd="0" presId="urn:microsoft.com/office/officeart/2005/8/layout/hList1"/>
    <dgm:cxn modelId="{6142319B-CFEF-4ACA-ADF5-0930A701D892}" srcId="{72EEBC07-2ECA-4DB6-B2BD-189201FBE6AF}" destId="{A1152EAC-BAA5-4521-A91E-A0A10B2A9FE7}" srcOrd="1" destOrd="0" parTransId="{D608489B-7A68-43F0-A629-1E22D273D466}" sibTransId="{5D8F0198-F80A-4239-87A2-4F58F66CA15F}"/>
    <dgm:cxn modelId="{5D948D9E-9B1E-4FA8-85DD-2C9C48DD0304}" srcId="{C59D2847-D1C8-4206-A76F-9D8A09CD2EAF}" destId="{21B877F4-C357-4AF0-A227-F67D9895FFBF}" srcOrd="2" destOrd="0" parTransId="{D1E6C456-18CF-4A9C-8B60-08529B2B38B4}" sibTransId="{612BAB67-4B7B-4ADA-B5E2-75637AE4EF80}"/>
    <dgm:cxn modelId="{AF9E87A4-B771-4A45-8BC3-4C5E912F6518}" srcId="{4AE7AB28-7711-483A-B188-A9233F951ACB}" destId="{A980E802-625C-4D58-9113-99B9281AD663}" srcOrd="3" destOrd="0" parTransId="{1C47B97A-0EC5-497E-841C-021523AB0AEB}" sibTransId="{6108B902-8FEB-45E9-AF09-258C8D20727F}"/>
    <dgm:cxn modelId="{F6634BAB-3C34-44DB-A70A-60987B920AA1}" type="presOf" srcId="{A64DBEE9-57EB-4546-BA82-26D637676512}" destId="{3880B463-AECF-4588-8FE8-F3B193273811}" srcOrd="0" destOrd="0" presId="urn:microsoft.com/office/officeart/2005/8/layout/hList1"/>
    <dgm:cxn modelId="{7D7D2BB4-893F-49CB-B449-23C36B890D55}" type="presOf" srcId="{C59D2847-D1C8-4206-A76F-9D8A09CD2EAF}" destId="{BF3CEB0A-5299-46B2-919A-350BDBA7CE2C}" srcOrd="0" destOrd="0" presId="urn:microsoft.com/office/officeart/2005/8/layout/hList1"/>
    <dgm:cxn modelId="{853BF4C3-2429-416A-A1C5-92A01292759F}" type="presOf" srcId="{4B65DC4C-B7AB-417F-997C-7DF4ADF764B0}" destId="{DE3163AA-290A-4A46-8F0A-8779B5691DF0}" srcOrd="0" destOrd="2" presId="urn:microsoft.com/office/officeart/2005/8/layout/hList1"/>
    <dgm:cxn modelId="{3720BAC4-67A3-4582-96D3-38A75DCC8D38}" type="presOf" srcId="{4AE7AB28-7711-483A-B188-A9233F951ACB}" destId="{80719152-ADEB-45B3-9FAC-6A3123CD4A43}" srcOrd="0" destOrd="0" presId="urn:microsoft.com/office/officeart/2005/8/layout/hList1"/>
    <dgm:cxn modelId="{CF957FDE-319A-4E10-8A31-B865EAA292DC}" srcId="{4AE7AB28-7711-483A-B188-A9233F951ACB}" destId="{A0B448C2-8418-47DB-9482-C367707F9766}" srcOrd="1" destOrd="0" parTransId="{B646C31D-AADE-4522-B13A-C9DCD5680DEB}" sibTransId="{77996F7B-F36F-4C8C-A20C-C976575A2335}"/>
    <dgm:cxn modelId="{610ED2E4-A7F4-4C8D-899C-95D0BD55BC62}" srcId="{72EEBC07-2ECA-4DB6-B2BD-189201FBE6AF}" destId="{311DEEE3-9109-4264-86FE-0608C5DFDDDC}" srcOrd="3" destOrd="0" parTransId="{E3DA3D94-F350-46B9-B951-7DC7B25BC975}" sibTransId="{EBB268F2-3E2D-4076-B419-C05D53F09BE1}"/>
    <dgm:cxn modelId="{3421FCE6-3F04-4620-900D-B24E43D43761}" srcId="{A64DBEE9-57EB-4546-BA82-26D637676512}" destId="{72EEBC07-2ECA-4DB6-B2BD-189201FBE6AF}" srcOrd="0" destOrd="0" parTransId="{3F17B3F0-0C65-4AB8-B8E6-6DD3E61D94D1}" sibTransId="{EFFC66CC-68D4-4360-83C8-B5E31346AC08}"/>
    <dgm:cxn modelId="{EB001BEB-4F50-43E3-A718-64E4375E6782}" type="presOf" srcId="{A980E802-625C-4D58-9113-99B9281AD663}" destId="{84AB73A8-5FFB-4D17-B96B-FF26B4F3C629}" srcOrd="0" destOrd="3" presId="urn:microsoft.com/office/officeart/2005/8/layout/hList1"/>
    <dgm:cxn modelId="{0B1D6BF9-BBF2-4D6D-9A64-F6B7349FB9C4}" srcId="{C59D2847-D1C8-4206-A76F-9D8A09CD2EAF}" destId="{53212290-B494-42AE-B183-29F66C423D8F}" srcOrd="1" destOrd="0" parTransId="{EFBB799D-2EE0-4C1A-8BC4-77F97932FAC1}" sibTransId="{6C4C97D8-882D-4D69-ABC4-24C3453F64EF}"/>
    <dgm:cxn modelId="{2C411474-80AF-4428-A171-4C819EB8FC4A}" type="presParOf" srcId="{3880B463-AECF-4588-8FE8-F3B193273811}" destId="{08E2F034-C1F1-42B8-A0BE-477DE369457B}" srcOrd="0" destOrd="0" presId="urn:microsoft.com/office/officeart/2005/8/layout/hList1"/>
    <dgm:cxn modelId="{FEDF784B-BC4F-418E-A4AD-BA2C979040F8}" type="presParOf" srcId="{08E2F034-C1F1-42B8-A0BE-477DE369457B}" destId="{9AD9FE24-DBB7-4DA5-8222-FF59A28A09AD}" srcOrd="0" destOrd="0" presId="urn:microsoft.com/office/officeart/2005/8/layout/hList1"/>
    <dgm:cxn modelId="{E3736118-B29C-464F-BDB8-C88E9B7CF869}" type="presParOf" srcId="{08E2F034-C1F1-42B8-A0BE-477DE369457B}" destId="{DE3163AA-290A-4A46-8F0A-8779B5691DF0}" srcOrd="1" destOrd="0" presId="urn:microsoft.com/office/officeart/2005/8/layout/hList1"/>
    <dgm:cxn modelId="{15891CC5-391A-4767-9D9B-686FEA6F6849}" type="presParOf" srcId="{3880B463-AECF-4588-8FE8-F3B193273811}" destId="{8A7481DA-7244-4EFA-A2AC-EA4501DDC6B9}" srcOrd="1" destOrd="0" presId="urn:microsoft.com/office/officeart/2005/8/layout/hList1"/>
    <dgm:cxn modelId="{45746255-840B-4A3A-BFB0-061478B358C3}" type="presParOf" srcId="{3880B463-AECF-4588-8FE8-F3B193273811}" destId="{3A53BA44-E6A2-4584-80AD-C049E7E2A75D}" srcOrd="2" destOrd="0" presId="urn:microsoft.com/office/officeart/2005/8/layout/hList1"/>
    <dgm:cxn modelId="{3B52EA4A-3F31-4A5D-868B-2C7BD3B2D63D}" type="presParOf" srcId="{3A53BA44-E6A2-4584-80AD-C049E7E2A75D}" destId="{80719152-ADEB-45B3-9FAC-6A3123CD4A43}" srcOrd="0" destOrd="0" presId="urn:microsoft.com/office/officeart/2005/8/layout/hList1"/>
    <dgm:cxn modelId="{2C926EEE-B958-4BD9-B645-0F3F42C2B089}" type="presParOf" srcId="{3A53BA44-E6A2-4584-80AD-C049E7E2A75D}" destId="{84AB73A8-5FFB-4D17-B96B-FF26B4F3C629}" srcOrd="1" destOrd="0" presId="urn:microsoft.com/office/officeart/2005/8/layout/hList1"/>
    <dgm:cxn modelId="{B05E11DE-EDF3-4424-8B93-64DC308E3E1A}" type="presParOf" srcId="{3880B463-AECF-4588-8FE8-F3B193273811}" destId="{FB2577CF-76A5-4D67-AE45-19476BCE4407}" srcOrd="3" destOrd="0" presId="urn:microsoft.com/office/officeart/2005/8/layout/hList1"/>
    <dgm:cxn modelId="{13E9013E-0D35-467F-8F39-BB150C88B89B}" type="presParOf" srcId="{3880B463-AECF-4588-8FE8-F3B193273811}" destId="{A68ABE34-22C3-4805-AFCE-800F1A33C9F6}" srcOrd="4" destOrd="0" presId="urn:microsoft.com/office/officeart/2005/8/layout/hList1"/>
    <dgm:cxn modelId="{1AB7F063-D3DF-413A-A3D0-C6449F93DCE4}" type="presParOf" srcId="{A68ABE34-22C3-4805-AFCE-800F1A33C9F6}" destId="{BF3CEB0A-5299-46B2-919A-350BDBA7CE2C}" srcOrd="0" destOrd="0" presId="urn:microsoft.com/office/officeart/2005/8/layout/hList1"/>
    <dgm:cxn modelId="{0FCCBD5E-3CE1-4715-ADDE-633A9945B713}" type="presParOf" srcId="{A68ABE34-22C3-4805-AFCE-800F1A33C9F6}" destId="{EA317D77-4980-4F19-BFEF-7F6B69FBD36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199E1B-3445-4A57-B7D9-2F9957AFA14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51222B9-D4DB-434F-910F-BD3B9D608908}">
      <dgm:prSet phldrT="[Text]" phldr="0"/>
      <dgm:spPr/>
      <dgm:t>
        <a:bodyPr/>
        <a:lstStyle/>
        <a:p>
          <a:pPr rtl="0"/>
          <a:r>
            <a:rPr lang="en-US" err="1">
              <a:latin typeface="Times New Roman"/>
              <a:cs typeface="Times New Roman"/>
            </a:rPr>
            <a:t>Ciencias</a:t>
          </a:r>
          <a:r>
            <a:rPr lang="en-US">
              <a:latin typeface="Times New Roman"/>
              <a:cs typeface="Times New Roman"/>
            </a:rPr>
            <a:t> </a:t>
          </a:r>
          <a:r>
            <a:rPr lang="en-US" err="1">
              <a:latin typeface="Times New Roman"/>
              <a:cs typeface="Times New Roman"/>
            </a:rPr>
            <a:t>Sociales</a:t>
          </a:r>
        </a:p>
      </dgm:t>
    </dgm:pt>
    <dgm:pt modelId="{5C280686-A5FD-4599-967C-EF04FB0865D6}" type="parTrans" cxnId="{6D195FF1-9C5B-4A55-8943-151A5D85DAD7}">
      <dgm:prSet/>
      <dgm:spPr/>
      <dgm:t>
        <a:bodyPr/>
        <a:lstStyle/>
        <a:p>
          <a:endParaRPr lang="en-US"/>
        </a:p>
      </dgm:t>
    </dgm:pt>
    <dgm:pt modelId="{CB90D4E0-21C3-4AC8-812B-DF30381523E6}" type="sibTrans" cxnId="{6D195FF1-9C5B-4A55-8943-151A5D85DAD7}">
      <dgm:prSet/>
      <dgm:spPr/>
      <dgm:t>
        <a:bodyPr/>
        <a:lstStyle/>
        <a:p>
          <a:endParaRPr lang="en-US"/>
        </a:p>
      </dgm:t>
    </dgm:pt>
    <dgm:pt modelId="{48AC2C72-4B31-4A39-997B-99FD47860754}">
      <dgm:prSet phldrT="[Text]" phldr="0"/>
      <dgm:spPr/>
      <dgm:t>
        <a:bodyPr/>
        <a:lstStyle/>
        <a:p>
          <a:pPr rtl="0"/>
          <a:r>
            <a:rPr lang="en-US">
              <a:latin typeface="Times New Roman"/>
              <a:cs typeface="Times New Roman"/>
            </a:rPr>
            <a:t>Historia Mundial</a:t>
          </a:r>
        </a:p>
      </dgm:t>
    </dgm:pt>
    <dgm:pt modelId="{24445553-AA2C-48CF-971B-AE7DADF6F7D2}" type="parTrans" cxnId="{F346FF01-4FF1-4C21-9AE3-6712D208420A}">
      <dgm:prSet/>
      <dgm:spPr/>
      <dgm:t>
        <a:bodyPr/>
        <a:lstStyle/>
        <a:p>
          <a:endParaRPr lang="en-US"/>
        </a:p>
      </dgm:t>
    </dgm:pt>
    <dgm:pt modelId="{C152E3DF-DF58-4EBF-A60A-231C01B31051}" type="sibTrans" cxnId="{F346FF01-4FF1-4C21-9AE3-6712D208420A}">
      <dgm:prSet/>
      <dgm:spPr/>
      <dgm:t>
        <a:bodyPr/>
        <a:lstStyle/>
        <a:p>
          <a:endParaRPr lang="en-US"/>
        </a:p>
      </dgm:t>
    </dgm:pt>
    <dgm:pt modelId="{F648D021-5E9D-4D01-942D-AFFDA849595D}">
      <dgm:prSet phldrT="[Text]" phldr="0"/>
      <dgm:spPr/>
      <dgm:t>
        <a:bodyPr/>
        <a:lstStyle/>
        <a:p>
          <a:pPr rtl="0"/>
          <a:r>
            <a:rPr lang="en-US">
              <a:latin typeface="Times New Roman"/>
              <a:cs typeface="Times New Roman"/>
            </a:rPr>
            <a:t>Historia de </a:t>
          </a:r>
          <a:r>
            <a:rPr lang="en-US" err="1">
              <a:latin typeface="Times New Roman"/>
              <a:cs typeface="Times New Roman"/>
            </a:rPr>
            <a:t>Estados</a:t>
          </a:r>
          <a:r>
            <a:rPr lang="en-US">
              <a:latin typeface="Times New Roman"/>
              <a:cs typeface="Times New Roman"/>
            </a:rPr>
            <a:t> Unidos</a:t>
          </a:r>
        </a:p>
      </dgm:t>
    </dgm:pt>
    <dgm:pt modelId="{AA0F3AD9-F03B-4299-9780-D9A40886C3F9}" type="parTrans" cxnId="{5DB72B3C-878C-41D8-818D-2C38C4E7636B}">
      <dgm:prSet/>
      <dgm:spPr/>
      <dgm:t>
        <a:bodyPr/>
        <a:lstStyle/>
        <a:p>
          <a:endParaRPr lang="en-US"/>
        </a:p>
      </dgm:t>
    </dgm:pt>
    <dgm:pt modelId="{1A7B51CA-5D9F-4239-B47D-EA0830D611B8}" type="sibTrans" cxnId="{5DB72B3C-878C-41D8-818D-2C38C4E7636B}">
      <dgm:prSet/>
      <dgm:spPr/>
      <dgm:t>
        <a:bodyPr/>
        <a:lstStyle/>
        <a:p>
          <a:endParaRPr lang="en-US"/>
        </a:p>
      </dgm:t>
    </dgm:pt>
    <dgm:pt modelId="{AF6CB0BD-C5A9-4C78-8F25-88A0059D99C7}">
      <dgm:prSet phldrT="[Text]" phldr="0"/>
      <dgm:spPr/>
      <dgm:t>
        <a:bodyPr/>
        <a:lstStyle/>
        <a:p>
          <a:pPr rtl="0"/>
          <a:r>
            <a:rPr lang="en-US">
              <a:latin typeface="Times New Roman"/>
              <a:cs typeface="Times New Roman"/>
            </a:rPr>
            <a:t>Arte Finas</a:t>
          </a:r>
        </a:p>
      </dgm:t>
    </dgm:pt>
    <dgm:pt modelId="{9F5DEC96-25F9-484B-A330-427A28695307}" type="parTrans" cxnId="{68D44C31-5B78-4955-9591-511AE4FC710E}">
      <dgm:prSet/>
      <dgm:spPr/>
      <dgm:t>
        <a:bodyPr/>
        <a:lstStyle/>
        <a:p>
          <a:endParaRPr lang="en-US"/>
        </a:p>
      </dgm:t>
    </dgm:pt>
    <dgm:pt modelId="{8B23DF42-AB4B-4B39-84FE-C218649620CC}" type="sibTrans" cxnId="{68D44C31-5B78-4955-9591-511AE4FC710E}">
      <dgm:prSet/>
      <dgm:spPr/>
      <dgm:t>
        <a:bodyPr/>
        <a:lstStyle/>
        <a:p>
          <a:endParaRPr lang="en-US"/>
        </a:p>
      </dgm:t>
    </dgm:pt>
    <dgm:pt modelId="{ACC20812-FD08-4737-B140-6007A52D2A01}">
      <dgm:prSet phldrT="[Text]" phldr="0"/>
      <dgm:spPr/>
      <dgm:t>
        <a:bodyPr/>
        <a:lstStyle/>
        <a:p>
          <a:pPr rtl="0"/>
          <a:r>
            <a:rPr lang="en-US">
              <a:latin typeface="Times New Roman"/>
              <a:cs typeface="Times New Roman"/>
            </a:rPr>
            <a:t>1 </a:t>
          </a:r>
          <a:r>
            <a:rPr lang="en-US" err="1">
              <a:latin typeface="Times New Roman"/>
              <a:cs typeface="Times New Roman"/>
            </a:rPr>
            <a:t>año</a:t>
          </a:r>
          <a:endParaRPr lang="en-US">
            <a:latin typeface="Times New Roman"/>
            <a:cs typeface="Times New Roman"/>
          </a:endParaRPr>
        </a:p>
      </dgm:t>
    </dgm:pt>
    <dgm:pt modelId="{5421C060-2C1A-47DC-8715-6566BF5F6185}" type="parTrans" cxnId="{F87ADA5F-BEE0-4904-A81A-CBC5E35F6391}">
      <dgm:prSet/>
      <dgm:spPr/>
      <dgm:t>
        <a:bodyPr/>
        <a:lstStyle/>
        <a:p>
          <a:endParaRPr lang="en-US"/>
        </a:p>
      </dgm:t>
    </dgm:pt>
    <dgm:pt modelId="{072A298E-BAEC-4C12-9F72-37D3004EA8B6}" type="sibTrans" cxnId="{F87ADA5F-BEE0-4904-A81A-CBC5E35F6391}">
      <dgm:prSet/>
      <dgm:spPr/>
      <dgm:t>
        <a:bodyPr/>
        <a:lstStyle/>
        <a:p>
          <a:endParaRPr lang="en-US"/>
        </a:p>
      </dgm:t>
    </dgm:pt>
    <dgm:pt modelId="{960D135B-1A29-4A58-974B-8E6155BEC08D}">
      <dgm:prSet phldrT="[Text]" phldr="0"/>
      <dgm:spPr/>
      <dgm:t>
        <a:bodyPr/>
        <a:lstStyle/>
        <a:p>
          <a:pPr rtl="0"/>
          <a:r>
            <a:rPr lang="en-US">
              <a:latin typeface="Times New Roman"/>
              <a:cs typeface="Times New Roman"/>
            </a:rPr>
            <a:t>Clase electiva para la preparacion de colegio</a:t>
          </a:r>
        </a:p>
      </dgm:t>
    </dgm:pt>
    <dgm:pt modelId="{E1FC2C5A-F53C-4840-9AC5-6153C6A56289}" type="parTrans" cxnId="{470DC314-810F-4D94-9B73-4E086BFD4670}">
      <dgm:prSet/>
      <dgm:spPr/>
      <dgm:t>
        <a:bodyPr/>
        <a:lstStyle/>
        <a:p>
          <a:endParaRPr lang="en-US"/>
        </a:p>
      </dgm:t>
    </dgm:pt>
    <dgm:pt modelId="{70ED074D-85BF-4F67-82CE-A67263D64E81}" type="sibTrans" cxnId="{470DC314-810F-4D94-9B73-4E086BFD4670}">
      <dgm:prSet/>
      <dgm:spPr/>
      <dgm:t>
        <a:bodyPr/>
        <a:lstStyle/>
        <a:p>
          <a:endParaRPr lang="en-US"/>
        </a:p>
      </dgm:t>
    </dgm:pt>
    <dgm:pt modelId="{B09EAA47-CAE1-4AFC-B943-BC93721187D7}">
      <dgm:prSet phldr="0"/>
      <dgm:spPr/>
      <dgm:t>
        <a:bodyPr/>
        <a:lstStyle/>
        <a:p>
          <a:pPr rtl="0"/>
          <a:r>
            <a:rPr lang="en-US">
              <a:latin typeface="Times New Roman"/>
              <a:cs typeface="Times New Roman"/>
            </a:rPr>
            <a:t>Un curso</a:t>
          </a:r>
        </a:p>
      </dgm:t>
    </dgm:pt>
    <dgm:pt modelId="{82A45230-5A15-4817-9080-5DA7E71EE6DE}" type="parTrans" cxnId="{EEDF0FAF-A2F2-4EB3-AA8B-76F234723842}">
      <dgm:prSet/>
      <dgm:spPr/>
    </dgm:pt>
    <dgm:pt modelId="{872CF75D-7FD6-444E-AFCF-19EBCEAB3195}" type="sibTrans" cxnId="{EEDF0FAF-A2F2-4EB3-AA8B-76F234723842}">
      <dgm:prSet/>
      <dgm:spPr/>
    </dgm:pt>
    <dgm:pt modelId="{1E35A2E5-45B6-425E-9CE2-8A376395D9A8}">
      <dgm:prSet phldr="0"/>
      <dgm:spPr/>
      <dgm:t>
        <a:bodyPr/>
        <a:lstStyle/>
        <a:p>
          <a:r>
            <a:rPr lang="en-US" err="1">
              <a:latin typeface="Times New Roman"/>
              <a:cs typeface="Times New Roman"/>
            </a:rPr>
            <a:t>Lenguaje</a:t>
          </a:r>
          <a:endParaRPr lang="en-US">
            <a:latin typeface="Times New Roman"/>
            <a:cs typeface="Times New Roman"/>
          </a:endParaRPr>
        </a:p>
      </dgm:t>
    </dgm:pt>
    <dgm:pt modelId="{232A0A04-65D2-403C-BD5A-4CF4D760A942}" type="parTrans" cxnId="{B3A765F2-ECE2-4882-92C4-4A76F4DB6156}">
      <dgm:prSet/>
      <dgm:spPr/>
    </dgm:pt>
    <dgm:pt modelId="{134CB1AA-D7DB-4619-BD84-924BD5701178}" type="sibTrans" cxnId="{B3A765F2-ECE2-4882-92C4-4A76F4DB6156}">
      <dgm:prSet/>
      <dgm:spPr/>
    </dgm:pt>
    <dgm:pt modelId="{92E1D0FB-CBAB-4005-BEBB-216A9E2FA62D}">
      <dgm:prSet phldr="0"/>
      <dgm:spPr/>
      <dgm:t>
        <a:bodyPr/>
        <a:lstStyle/>
        <a:p>
          <a:pPr rtl="0"/>
          <a:r>
            <a:rPr lang="en-US">
              <a:highlight>
                <a:srgbClr val="FFFF00"/>
              </a:highlight>
              <a:latin typeface="Times New Roman"/>
              <a:cs typeface="Times New Roman"/>
            </a:rPr>
            <a:t>Dos </a:t>
          </a:r>
          <a:r>
            <a:rPr lang="en-US" err="1">
              <a:highlight>
                <a:srgbClr val="FFFF00"/>
              </a:highlight>
              <a:latin typeface="Times New Roman"/>
              <a:cs typeface="Times New Roman"/>
            </a:rPr>
            <a:t>años</a:t>
          </a:r>
          <a:r>
            <a:rPr lang="en-US">
              <a:highlight>
                <a:srgbClr val="FFFF00"/>
              </a:highlight>
              <a:latin typeface="Times New Roman"/>
              <a:cs typeface="Times New Roman"/>
            </a:rPr>
            <a:t> de Español, 3 </a:t>
          </a:r>
          <a:r>
            <a:rPr lang="en-US" err="1">
              <a:highlight>
                <a:srgbClr val="FFFF00"/>
              </a:highlight>
              <a:latin typeface="Times New Roman"/>
              <a:cs typeface="Times New Roman"/>
            </a:rPr>
            <a:t>recomendados</a:t>
          </a:r>
          <a:endParaRPr lang="en-US">
            <a:highlight>
              <a:srgbClr val="FFFF00"/>
            </a:highlight>
            <a:latin typeface="Times New Roman"/>
            <a:cs typeface="Times New Roman"/>
          </a:endParaRPr>
        </a:p>
      </dgm:t>
    </dgm:pt>
    <dgm:pt modelId="{D92CA7D5-F502-4519-AB3B-E31964D0FCB2}" type="parTrans" cxnId="{DCD60A8D-807C-41AB-B945-900589E0FB1C}">
      <dgm:prSet/>
      <dgm:spPr/>
    </dgm:pt>
    <dgm:pt modelId="{1D34B2FC-E4B4-483D-BF10-25E319320146}" type="sibTrans" cxnId="{DCD60A8D-807C-41AB-B945-900589E0FB1C}">
      <dgm:prSet/>
      <dgm:spPr/>
    </dgm:pt>
    <dgm:pt modelId="{8A3B4F22-FFCD-4A88-8BB8-EF90017FAEE0}" type="pres">
      <dgm:prSet presAssocID="{A7199E1B-3445-4A57-B7D9-2F9957AFA142}" presName="Name0" presStyleCnt="0">
        <dgm:presLayoutVars>
          <dgm:dir/>
          <dgm:animLvl val="lvl"/>
          <dgm:resizeHandles val="exact"/>
        </dgm:presLayoutVars>
      </dgm:prSet>
      <dgm:spPr/>
    </dgm:pt>
    <dgm:pt modelId="{41D216B3-6D29-49C2-97EC-6D38940EFF47}" type="pres">
      <dgm:prSet presAssocID="{051222B9-D4DB-434F-910F-BD3B9D608908}" presName="composite" presStyleCnt="0"/>
      <dgm:spPr/>
    </dgm:pt>
    <dgm:pt modelId="{79516A95-989F-4F65-B44B-312DDCF39459}" type="pres">
      <dgm:prSet presAssocID="{051222B9-D4DB-434F-910F-BD3B9D608908}" presName="parTx" presStyleLbl="alignNode1" presStyleIdx="0" presStyleCnt="4">
        <dgm:presLayoutVars>
          <dgm:chMax val="0"/>
          <dgm:chPref val="0"/>
          <dgm:bulletEnabled val="1"/>
        </dgm:presLayoutVars>
      </dgm:prSet>
      <dgm:spPr/>
    </dgm:pt>
    <dgm:pt modelId="{BD37EAFB-866C-492C-9175-7231031A0503}" type="pres">
      <dgm:prSet presAssocID="{051222B9-D4DB-434F-910F-BD3B9D608908}" presName="desTx" presStyleLbl="alignAccFollowNode1" presStyleIdx="0" presStyleCnt="4">
        <dgm:presLayoutVars>
          <dgm:bulletEnabled val="1"/>
        </dgm:presLayoutVars>
      </dgm:prSet>
      <dgm:spPr/>
    </dgm:pt>
    <dgm:pt modelId="{CE8975E4-8F56-497E-B322-C718A5E9803E}" type="pres">
      <dgm:prSet presAssocID="{CB90D4E0-21C3-4AC8-812B-DF30381523E6}" presName="space" presStyleCnt="0"/>
      <dgm:spPr/>
    </dgm:pt>
    <dgm:pt modelId="{5415B410-9DBF-421C-A011-64B3AA880E05}" type="pres">
      <dgm:prSet presAssocID="{1E35A2E5-45B6-425E-9CE2-8A376395D9A8}" presName="composite" presStyleCnt="0"/>
      <dgm:spPr/>
    </dgm:pt>
    <dgm:pt modelId="{06E8743D-46F9-42E2-B649-7C2C3184C482}" type="pres">
      <dgm:prSet presAssocID="{1E35A2E5-45B6-425E-9CE2-8A376395D9A8}" presName="parTx" presStyleLbl="alignNode1" presStyleIdx="1" presStyleCnt="4">
        <dgm:presLayoutVars>
          <dgm:chMax val="0"/>
          <dgm:chPref val="0"/>
          <dgm:bulletEnabled val="1"/>
        </dgm:presLayoutVars>
      </dgm:prSet>
      <dgm:spPr/>
    </dgm:pt>
    <dgm:pt modelId="{A02AF9F7-A5C5-45A5-9E92-CFDF0344FF67}" type="pres">
      <dgm:prSet presAssocID="{1E35A2E5-45B6-425E-9CE2-8A376395D9A8}" presName="desTx" presStyleLbl="alignAccFollowNode1" presStyleIdx="1" presStyleCnt="4">
        <dgm:presLayoutVars>
          <dgm:bulletEnabled val="1"/>
        </dgm:presLayoutVars>
      </dgm:prSet>
      <dgm:spPr/>
    </dgm:pt>
    <dgm:pt modelId="{B636A054-4954-49F4-89C8-8ACF64A1EB74}" type="pres">
      <dgm:prSet presAssocID="{134CB1AA-D7DB-4619-BD84-924BD5701178}" presName="space" presStyleCnt="0"/>
      <dgm:spPr/>
    </dgm:pt>
    <dgm:pt modelId="{7C2F4366-928C-468D-8E04-FCFBFFF15370}" type="pres">
      <dgm:prSet presAssocID="{AF6CB0BD-C5A9-4C78-8F25-88A0059D99C7}" presName="composite" presStyleCnt="0"/>
      <dgm:spPr/>
    </dgm:pt>
    <dgm:pt modelId="{E8525FCB-DDC0-45A6-80AA-A6DD56318896}" type="pres">
      <dgm:prSet presAssocID="{AF6CB0BD-C5A9-4C78-8F25-88A0059D99C7}" presName="parTx" presStyleLbl="alignNode1" presStyleIdx="2" presStyleCnt="4">
        <dgm:presLayoutVars>
          <dgm:chMax val="0"/>
          <dgm:chPref val="0"/>
          <dgm:bulletEnabled val="1"/>
        </dgm:presLayoutVars>
      </dgm:prSet>
      <dgm:spPr/>
    </dgm:pt>
    <dgm:pt modelId="{7C24784A-04B3-43F4-AA05-1FDC72F042C7}" type="pres">
      <dgm:prSet presAssocID="{AF6CB0BD-C5A9-4C78-8F25-88A0059D99C7}" presName="desTx" presStyleLbl="alignAccFollowNode1" presStyleIdx="2" presStyleCnt="4">
        <dgm:presLayoutVars>
          <dgm:bulletEnabled val="1"/>
        </dgm:presLayoutVars>
      </dgm:prSet>
      <dgm:spPr/>
    </dgm:pt>
    <dgm:pt modelId="{43E5E41A-D28C-4625-80E5-8224CE2B7540}" type="pres">
      <dgm:prSet presAssocID="{8B23DF42-AB4B-4B39-84FE-C218649620CC}" presName="space" presStyleCnt="0"/>
      <dgm:spPr/>
    </dgm:pt>
    <dgm:pt modelId="{DDDEA27D-590C-4C4D-944A-FC24C45E313C}" type="pres">
      <dgm:prSet presAssocID="{960D135B-1A29-4A58-974B-8E6155BEC08D}" presName="composite" presStyleCnt="0"/>
      <dgm:spPr/>
    </dgm:pt>
    <dgm:pt modelId="{3D963767-FE59-4A33-9BFF-F15778372D24}" type="pres">
      <dgm:prSet presAssocID="{960D135B-1A29-4A58-974B-8E6155BEC08D}" presName="parTx" presStyleLbl="alignNode1" presStyleIdx="3" presStyleCnt="4">
        <dgm:presLayoutVars>
          <dgm:chMax val="0"/>
          <dgm:chPref val="0"/>
          <dgm:bulletEnabled val="1"/>
        </dgm:presLayoutVars>
      </dgm:prSet>
      <dgm:spPr/>
    </dgm:pt>
    <dgm:pt modelId="{84F9F7C3-8C57-4A3E-970E-AF9B331DD3B9}" type="pres">
      <dgm:prSet presAssocID="{960D135B-1A29-4A58-974B-8E6155BEC08D}" presName="desTx" presStyleLbl="alignAccFollowNode1" presStyleIdx="3" presStyleCnt="4">
        <dgm:presLayoutVars>
          <dgm:bulletEnabled val="1"/>
        </dgm:presLayoutVars>
      </dgm:prSet>
      <dgm:spPr/>
    </dgm:pt>
  </dgm:ptLst>
  <dgm:cxnLst>
    <dgm:cxn modelId="{F346FF01-4FF1-4C21-9AE3-6712D208420A}" srcId="{051222B9-D4DB-434F-910F-BD3B9D608908}" destId="{48AC2C72-4B31-4A39-997B-99FD47860754}" srcOrd="0" destOrd="0" parTransId="{24445553-AA2C-48CF-971B-AE7DADF6F7D2}" sibTransId="{C152E3DF-DF58-4EBF-A60A-231C01B31051}"/>
    <dgm:cxn modelId="{470DC314-810F-4D94-9B73-4E086BFD4670}" srcId="{A7199E1B-3445-4A57-B7D9-2F9957AFA142}" destId="{960D135B-1A29-4A58-974B-8E6155BEC08D}" srcOrd="3" destOrd="0" parTransId="{E1FC2C5A-F53C-4840-9AC5-6153C6A56289}" sibTransId="{70ED074D-85BF-4F67-82CE-A67263D64E81}"/>
    <dgm:cxn modelId="{578E8A22-638B-4D83-97D2-9612D6F271D8}" type="presOf" srcId="{AF6CB0BD-C5A9-4C78-8F25-88A0059D99C7}" destId="{E8525FCB-DDC0-45A6-80AA-A6DD56318896}" srcOrd="0" destOrd="0" presId="urn:microsoft.com/office/officeart/2005/8/layout/hList1"/>
    <dgm:cxn modelId="{68D44C31-5B78-4955-9591-511AE4FC710E}" srcId="{A7199E1B-3445-4A57-B7D9-2F9957AFA142}" destId="{AF6CB0BD-C5A9-4C78-8F25-88A0059D99C7}" srcOrd="2" destOrd="0" parTransId="{9F5DEC96-25F9-484B-A330-427A28695307}" sibTransId="{8B23DF42-AB4B-4B39-84FE-C218649620CC}"/>
    <dgm:cxn modelId="{5DB72B3C-878C-41D8-818D-2C38C4E7636B}" srcId="{051222B9-D4DB-434F-910F-BD3B9D608908}" destId="{F648D021-5E9D-4D01-942D-AFFDA849595D}" srcOrd="1" destOrd="0" parTransId="{AA0F3AD9-F03B-4299-9780-D9A40886C3F9}" sibTransId="{1A7B51CA-5D9F-4239-B47D-EA0830D611B8}"/>
    <dgm:cxn modelId="{F87ADA5F-BEE0-4904-A81A-CBC5E35F6391}" srcId="{AF6CB0BD-C5A9-4C78-8F25-88A0059D99C7}" destId="{ACC20812-FD08-4737-B140-6007A52D2A01}" srcOrd="0" destOrd="0" parTransId="{5421C060-2C1A-47DC-8715-6566BF5F6185}" sibTransId="{072A298E-BAEC-4C12-9F72-37D3004EA8B6}"/>
    <dgm:cxn modelId="{0FCEBD67-1444-45BD-8592-E8F87B9B2233}" type="presOf" srcId="{B09EAA47-CAE1-4AFC-B943-BC93721187D7}" destId="{84F9F7C3-8C57-4A3E-970E-AF9B331DD3B9}" srcOrd="0" destOrd="0" presId="urn:microsoft.com/office/officeart/2005/8/layout/hList1"/>
    <dgm:cxn modelId="{03771472-7943-458C-92A6-B20EFE992E5D}" type="presOf" srcId="{1E35A2E5-45B6-425E-9CE2-8A376395D9A8}" destId="{06E8743D-46F9-42E2-B649-7C2C3184C482}" srcOrd="0" destOrd="0" presId="urn:microsoft.com/office/officeart/2005/8/layout/hList1"/>
    <dgm:cxn modelId="{996E6F7E-1E9E-4B58-A0E6-74CD2C936B56}" type="presOf" srcId="{F648D021-5E9D-4D01-942D-AFFDA849595D}" destId="{BD37EAFB-866C-492C-9175-7231031A0503}" srcOrd="0" destOrd="1" presId="urn:microsoft.com/office/officeart/2005/8/layout/hList1"/>
    <dgm:cxn modelId="{C1385886-91B1-4013-875E-6A52246F1A7B}" type="presOf" srcId="{960D135B-1A29-4A58-974B-8E6155BEC08D}" destId="{3D963767-FE59-4A33-9BFF-F15778372D24}" srcOrd="0" destOrd="0" presId="urn:microsoft.com/office/officeart/2005/8/layout/hList1"/>
    <dgm:cxn modelId="{DCD60A8D-807C-41AB-B945-900589E0FB1C}" srcId="{1E35A2E5-45B6-425E-9CE2-8A376395D9A8}" destId="{92E1D0FB-CBAB-4005-BEBB-216A9E2FA62D}" srcOrd="0" destOrd="0" parTransId="{D92CA7D5-F502-4519-AB3B-E31964D0FCB2}" sibTransId="{1D34B2FC-E4B4-483D-BF10-25E319320146}"/>
    <dgm:cxn modelId="{EEDF0FAF-A2F2-4EB3-AA8B-76F234723842}" srcId="{960D135B-1A29-4A58-974B-8E6155BEC08D}" destId="{B09EAA47-CAE1-4AFC-B943-BC93721187D7}" srcOrd="0" destOrd="0" parTransId="{82A45230-5A15-4817-9080-5DA7E71EE6DE}" sibTransId="{872CF75D-7FD6-444E-AFCF-19EBCEAB3195}"/>
    <dgm:cxn modelId="{5D1613B9-5542-4DDE-B21D-B2862649DF6A}" type="presOf" srcId="{48AC2C72-4B31-4A39-997B-99FD47860754}" destId="{BD37EAFB-866C-492C-9175-7231031A0503}" srcOrd="0" destOrd="0" presId="urn:microsoft.com/office/officeart/2005/8/layout/hList1"/>
    <dgm:cxn modelId="{AFD18DD5-9EFC-4D7D-88AD-505461B9BAC2}" type="presOf" srcId="{92E1D0FB-CBAB-4005-BEBB-216A9E2FA62D}" destId="{A02AF9F7-A5C5-45A5-9E92-CFDF0344FF67}" srcOrd="0" destOrd="0" presId="urn:microsoft.com/office/officeart/2005/8/layout/hList1"/>
    <dgm:cxn modelId="{66E538E7-FECF-449C-B3FA-2D2B7DE67ADC}" type="presOf" srcId="{ACC20812-FD08-4737-B140-6007A52D2A01}" destId="{7C24784A-04B3-43F4-AA05-1FDC72F042C7}" srcOrd="0" destOrd="0" presId="urn:microsoft.com/office/officeart/2005/8/layout/hList1"/>
    <dgm:cxn modelId="{6D195FF1-9C5B-4A55-8943-151A5D85DAD7}" srcId="{A7199E1B-3445-4A57-B7D9-2F9957AFA142}" destId="{051222B9-D4DB-434F-910F-BD3B9D608908}" srcOrd="0" destOrd="0" parTransId="{5C280686-A5FD-4599-967C-EF04FB0865D6}" sibTransId="{CB90D4E0-21C3-4AC8-812B-DF30381523E6}"/>
    <dgm:cxn modelId="{B3A765F2-ECE2-4882-92C4-4A76F4DB6156}" srcId="{A7199E1B-3445-4A57-B7D9-2F9957AFA142}" destId="{1E35A2E5-45B6-425E-9CE2-8A376395D9A8}" srcOrd="1" destOrd="0" parTransId="{232A0A04-65D2-403C-BD5A-4CF4D760A942}" sibTransId="{134CB1AA-D7DB-4619-BD84-924BD5701178}"/>
    <dgm:cxn modelId="{1F2230F3-2298-451D-AF7F-68D9180E7A13}" type="presOf" srcId="{051222B9-D4DB-434F-910F-BD3B9D608908}" destId="{79516A95-989F-4F65-B44B-312DDCF39459}" srcOrd="0" destOrd="0" presId="urn:microsoft.com/office/officeart/2005/8/layout/hList1"/>
    <dgm:cxn modelId="{0AF25FF4-71CF-4EC8-8322-7420F8F7938A}" type="presOf" srcId="{A7199E1B-3445-4A57-B7D9-2F9957AFA142}" destId="{8A3B4F22-FFCD-4A88-8BB8-EF90017FAEE0}" srcOrd="0" destOrd="0" presId="urn:microsoft.com/office/officeart/2005/8/layout/hList1"/>
    <dgm:cxn modelId="{BA024856-C359-4449-B00F-2ACA3E9307F7}" type="presParOf" srcId="{8A3B4F22-FFCD-4A88-8BB8-EF90017FAEE0}" destId="{41D216B3-6D29-49C2-97EC-6D38940EFF47}" srcOrd="0" destOrd="0" presId="urn:microsoft.com/office/officeart/2005/8/layout/hList1"/>
    <dgm:cxn modelId="{62737084-3B94-4EAE-9DD1-D16B0BFB8891}" type="presParOf" srcId="{41D216B3-6D29-49C2-97EC-6D38940EFF47}" destId="{79516A95-989F-4F65-B44B-312DDCF39459}" srcOrd="0" destOrd="0" presId="urn:microsoft.com/office/officeart/2005/8/layout/hList1"/>
    <dgm:cxn modelId="{0CCBC16F-8A6F-4A66-9953-865A3212CB8B}" type="presParOf" srcId="{41D216B3-6D29-49C2-97EC-6D38940EFF47}" destId="{BD37EAFB-866C-492C-9175-7231031A0503}" srcOrd="1" destOrd="0" presId="urn:microsoft.com/office/officeart/2005/8/layout/hList1"/>
    <dgm:cxn modelId="{790E509A-0022-40D8-9C66-8556AB712F7B}" type="presParOf" srcId="{8A3B4F22-FFCD-4A88-8BB8-EF90017FAEE0}" destId="{CE8975E4-8F56-497E-B322-C718A5E9803E}" srcOrd="1" destOrd="0" presId="urn:microsoft.com/office/officeart/2005/8/layout/hList1"/>
    <dgm:cxn modelId="{A394195C-024F-44F3-BA86-670F6E9BB50D}" type="presParOf" srcId="{8A3B4F22-FFCD-4A88-8BB8-EF90017FAEE0}" destId="{5415B410-9DBF-421C-A011-64B3AA880E05}" srcOrd="2" destOrd="0" presId="urn:microsoft.com/office/officeart/2005/8/layout/hList1"/>
    <dgm:cxn modelId="{0B1EEE19-6311-4D9C-9AA7-DCB7326D1123}" type="presParOf" srcId="{5415B410-9DBF-421C-A011-64B3AA880E05}" destId="{06E8743D-46F9-42E2-B649-7C2C3184C482}" srcOrd="0" destOrd="0" presId="urn:microsoft.com/office/officeart/2005/8/layout/hList1"/>
    <dgm:cxn modelId="{4F51A874-0616-4C85-9757-0163BBC574CE}" type="presParOf" srcId="{5415B410-9DBF-421C-A011-64B3AA880E05}" destId="{A02AF9F7-A5C5-45A5-9E92-CFDF0344FF67}" srcOrd="1" destOrd="0" presId="urn:microsoft.com/office/officeart/2005/8/layout/hList1"/>
    <dgm:cxn modelId="{A8829B8D-2684-452C-A49C-5DE1AC24C3B5}" type="presParOf" srcId="{8A3B4F22-FFCD-4A88-8BB8-EF90017FAEE0}" destId="{B636A054-4954-49F4-89C8-8ACF64A1EB74}" srcOrd="3" destOrd="0" presId="urn:microsoft.com/office/officeart/2005/8/layout/hList1"/>
    <dgm:cxn modelId="{98F55FC5-D5AD-4FBE-BE6A-B1208B3D9F03}" type="presParOf" srcId="{8A3B4F22-FFCD-4A88-8BB8-EF90017FAEE0}" destId="{7C2F4366-928C-468D-8E04-FCFBFFF15370}" srcOrd="4" destOrd="0" presId="urn:microsoft.com/office/officeart/2005/8/layout/hList1"/>
    <dgm:cxn modelId="{6C053CF1-6ED5-443A-9A69-ADB954DF8A32}" type="presParOf" srcId="{7C2F4366-928C-468D-8E04-FCFBFFF15370}" destId="{E8525FCB-DDC0-45A6-80AA-A6DD56318896}" srcOrd="0" destOrd="0" presId="urn:microsoft.com/office/officeart/2005/8/layout/hList1"/>
    <dgm:cxn modelId="{E8B46B2F-3201-4AB5-BD35-C86E95C9DBA8}" type="presParOf" srcId="{7C2F4366-928C-468D-8E04-FCFBFFF15370}" destId="{7C24784A-04B3-43F4-AA05-1FDC72F042C7}" srcOrd="1" destOrd="0" presId="urn:microsoft.com/office/officeart/2005/8/layout/hList1"/>
    <dgm:cxn modelId="{F760057C-CED3-43E4-81D7-8F3B21CB742B}" type="presParOf" srcId="{8A3B4F22-FFCD-4A88-8BB8-EF90017FAEE0}" destId="{43E5E41A-D28C-4625-80E5-8224CE2B7540}" srcOrd="5" destOrd="0" presId="urn:microsoft.com/office/officeart/2005/8/layout/hList1"/>
    <dgm:cxn modelId="{B8522CB4-4C28-4BD5-8923-A9DED2F5DE62}" type="presParOf" srcId="{8A3B4F22-FFCD-4A88-8BB8-EF90017FAEE0}" destId="{DDDEA27D-590C-4C4D-944A-FC24C45E313C}" srcOrd="6" destOrd="0" presId="urn:microsoft.com/office/officeart/2005/8/layout/hList1"/>
    <dgm:cxn modelId="{99612DF1-D1B3-4B04-BCE1-AA186ED751ED}" type="presParOf" srcId="{DDDEA27D-590C-4C4D-944A-FC24C45E313C}" destId="{3D963767-FE59-4A33-9BFF-F15778372D24}" srcOrd="0" destOrd="0" presId="urn:microsoft.com/office/officeart/2005/8/layout/hList1"/>
    <dgm:cxn modelId="{BD135642-30BF-4019-BFC1-44A2A8F54801}" type="presParOf" srcId="{DDDEA27D-590C-4C4D-944A-FC24C45E313C}" destId="{84F9F7C3-8C57-4A3E-970E-AF9B331DD3B9}"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7F0AF2-577A-4B5F-B6F7-563D9FD18813}" type="doc">
      <dgm:prSet loTypeId="urn:microsoft.com/office/officeart/2017/3/layout/HorizontalPathTimeline" loCatId="timeline" qsTypeId="urn:microsoft.com/office/officeart/2005/8/quickstyle/simple1" qsCatId="simple" csTypeId="urn:microsoft.com/office/officeart/2005/8/colors/accent1_3" csCatId="accent1" phldr="1"/>
      <dgm:spPr/>
      <dgm:t>
        <a:bodyPr/>
        <a:lstStyle/>
        <a:p>
          <a:endParaRPr lang="en-US"/>
        </a:p>
      </dgm:t>
    </dgm:pt>
    <dgm:pt modelId="{E46732AB-3A62-4E8A-8B0B-0C8ED8B7B7B4}">
      <dgm:prSet phldrT="[Text]" phldr="0"/>
      <dgm:spPr/>
      <dgm:t>
        <a:bodyPr/>
        <a:lstStyle/>
        <a:p>
          <a:pPr>
            <a:defRPr b="1"/>
          </a:pPr>
          <a:r>
            <a:rPr lang="en-US" dirty="0">
              <a:latin typeface="Calibri Light" panose="020F0302020204030204"/>
            </a:rPr>
            <a:t> </a:t>
          </a:r>
          <a:endParaRPr lang="en-US" dirty="0"/>
        </a:p>
      </dgm:t>
    </dgm:pt>
    <dgm:pt modelId="{8BF4C247-0BED-47CF-B33C-23594F9C7D71}" type="parTrans" cxnId="{91CF06B3-32DF-42FA-8799-D74FAF46C39A}">
      <dgm:prSet/>
      <dgm:spPr/>
      <dgm:t>
        <a:bodyPr/>
        <a:lstStyle/>
        <a:p>
          <a:endParaRPr lang="en-US"/>
        </a:p>
      </dgm:t>
    </dgm:pt>
    <dgm:pt modelId="{96299F04-C988-48C7-8BE8-F9028DE453FC}" type="sibTrans" cxnId="{91CF06B3-32DF-42FA-8799-D74FAF46C39A}">
      <dgm:prSet/>
      <dgm:spPr/>
      <dgm:t>
        <a:bodyPr/>
        <a:lstStyle/>
        <a:p>
          <a:endParaRPr lang="en-US"/>
        </a:p>
      </dgm:t>
    </dgm:pt>
    <dgm:pt modelId="{A6006373-63A6-4F3D-B04F-D12CEDC02FEC}">
      <dgm:prSet phldrT="[Text]" phldr="0"/>
      <dgm:spPr/>
      <dgm:t>
        <a:bodyPr/>
        <a:lstStyle/>
        <a:p>
          <a:r>
            <a:rPr lang="en-US" b="1" dirty="0">
              <a:latin typeface="Georgia Pro"/>
              <a:cs typeface="Times New Roman"/>
            </a:rPr>
            <a:t>                  Matematicas 1</a:t>
          </a:r>
        </a:p>
      </dgm:t>
    </dgm:pt>
    <dgm:pt modelId="{70FD6832-D615-4614-8B4F-3B8703C939C7}" type="parTrans" cxnId="{218D4A75-1354-40CF-9F7C-09BF0E6BBDEE}">
      <dgm:prSet/>
      <dgm:spPr/>
      <dgm:t>
        <a:bodyPr/>
        <a:lstStyle/>
        <a:p>
          <a:endParaRPr lang="en-US"/>
        </a:p>
      </dgm:t>
    </dgm:pt>
    <dgm:pt modelId="{35477989-7698-4DB0-9AC7-39DD2BEF197E}" type="sibTrans" cxnId="{218D4A75-1354-40CF-9F7C-09BF0E6BBDEE}">
      <dgm:prSet/>
      <dgm:spPr/>
      <dgm:t>
        <a:bodyPr/>
        <a:lstStyle/>
        <a:p>
          <a:endParaRPr lang="en-US"/>
        </a:p>
      </dgm:t>
    </dgm:pt>
    <dgm:pt modelId="{9CF23480-4B1D-40D5-AD0A-FF4C317E935A}">
      <dgm:prSet phldrT="[Text]" phldr="0"/>
      <dgm:spPr/>
      <dgm:t>
        <a:bodyPr/>
        <a:lstStyle/>
        <a:p>
          <a:pPr rtl="0">
            <a:defRPr b="1"/>
          </a:pPr>
          <a:r>
            <a:rPr lang="en-US" b="1" dirty="0">
              <a:latin typeface="Georgia Pro"/>
              <a:ea typeface="Calibri Light"/>
              <a:cs typeface="Arial"/>
            </a:rPr>
            <a:t> </a:t>
          </a:r>
          <a:r>
            <a:rPr lang="en-US" b="1" dirty="0">
              <a:latin typeface="Georgia Pro"/>
              <a:ea typeface="Calibri"/>
              <a:cs typeface="Calibri"/>
            </a:rPr>
            <a:t>Calificacion de C o </a:t>
          </a:r>
          <a:r>
            <a:rPr lang="en-US" b="1" dirty="0" err="1">
              <a:latin typeface="Georgia Pro"/>
              <a:ea typeface="Calibri"/>
              <a:cs typeface="Calibri"/>
            </a:rPr>
            <a:t>mejor</a:t>
          </a:r>
          <a:endParaRPr lang="en-US" b="1" dirty="0" err="1">
            <a:latin typeface="Georgia Pro"/>
            <a:cs typeface="Arial"/>
          </a:endParaRPr>
        </a:p>
      </dgm:t>
    </dgm:pt>
    <dgm:pt modelId="{D39BAB17-981A-4E18-85ED-6C2E14587144}" type="parTrans" cxnId="{5E3855AF-CE4D-4428-AB73-027F9EEA0FB2}">
      <dgm:prSet/>
      <dgm:spPr/>
      <dgm:t>
        <a:bodyPr/>
        <a:lstStyle/>
        <a:p>
          <a:endParaRPr lang="en-US"/>
        </a:p>
      </dgm:t>
    </dgm:pt>
    <dgm:pt modelId="{E5183425-3EAA-47F2-915A-EE6F8DB8DC2A}" type="sibTrans" cxnId="{5E3855AF-CE4D-4428-AB73-027F9EEA0FB2}">
      <dgm:prSet/>
      <dgm:spPr/>
      <dgm:t>
        <a:bodyPr/>
        <a:lstStyle/>
        <a:p>
          <a:endParaRPr lang="en-US"/>
        </a:p>
      </dgm:t>
    </dgm:pt>
    <dgm:pt modelId="{E9A62F25-D36E-4341-96A0-0B4EA78766B9}">
      <dgm:prSet phldrT="[Text]" phldr="0"/>
      <dgm:spPr/>
      <dgm:t>
        <a:bodyPr/>
        <a:lstStyle/>
        <a:p>
          <a:r>
            <a:rPr lang="en-US" b="1" dirty="0">
              <a:latin typeface="Georgia Pro"/>
              <a:cs typeface="Arial"/>
            </a:rPr>
            <a:t>                  Matematicas 2</a:t>
          </a:r>
        </a:p>
      </dgm:t>
    </dgm:pt>
    <dgm:pt modelId="{35341BB5-543E-4863-8A89-1B36B34011BF}" type="parTrans" cxnId="{0345574B-9BD8-47EB-BECB-7A1CBB97DBB7}">
      <dgm:prSet/>
      <dgm:spPr/>
      <dgm:t>
        <a:bodyPr/>
        <a:lstStyle/>
        <a:p>
          <a:endParaRPr lang="en-US"/>
        </a:p>
      </dgm:t>
    </dgm:pt>
    <dgm:pt modelId="{45B07F01-E643-42AE-B4A2-F675F4A385E4}" type="sibTrans" cxnId="{0345574B-9BD8-47EB-BECB-7A1CBB97DBB7}">
      <dgm:prSet/>
      <dgm:spPr/>
      <dgm:t>
        <a:bodyPr/>
        <a:lstStyle/>
        <a:p>
          <a:endParaRPr lang="en-US"/>
        </a:p>
      </dgm:t>
    </dgm:pt>
    <dgm:pt modelId="{D17C181A-3B4C-4188-854D-055DAF54B44A}">
      <dgm:prSet phldrT="[Text]" phldr="0"/>
      <dgm:spPr/>
      <dgm:t>
        <a:bodyPr/>
        <a:lstStyle/>
        <a:p>
          <a:pPr>
            <a:defRPr b="1"/>
          </a:pPr>
          <a:endParaRPr lang="en-US" b="1"/>
        </a:p>
      </dgm:t>
    </dgm:pt>
    <dgm:pt modelId="{37DF1DB7-E8E0-4C86-A33C-959C81CA15DB}" type="parTrans" cxnId="{5646A7D4-C419-4901-88D7-6CEC19E97366}">
      <dgm:prSet/>
      <dgm:spPr/>
      <dgm:t>
        <a:bodyPr/>
        <a:lstStyle/>
        <a:p>
          <a:endParaRPr lang="en-US"/>
        </a:p>
      </dgm:t>
    </dgm:pt>
    <dgm:pt modelId="{DF88DB0C-B2FF-44BE-832F-D549DFA51545}" type="sibTrans" cxnId="{5646A7D4-C419-4901-88D7-6CEC19E97366}">
      <dgm:prSet/>
      <dgm:spPr/>
      <dgm:t>
        <a:bodyPr/>
        <a:lstStyle/>
        <a:p>
          <a:endParaRPr lang="en-US"/>
        </a:p>
      </dgm:t>
    </dgm:pt>
    <dgm:pt modelId="{FD0CB4A2-EA1F-40B8-B0BA-48457EA9C29D}">
      <dgm:prSet phldr="0"/>
      <dgm:spPr/>
      <dgm:t>
        <a:bodyPr/>
        <a:lstStyle/>
        <a:p>
          <a:pPr rtl="0"/>
          <a:r>
            <a:rPr lang="en-US" b="1" dirty="0">
              <a:latin typeface="Georgia Pro"/>
              <a:cs typeface="Arial"/>
            </a:rPr>
            <a:t>            Matematicas 1       Honores</a:t>
          </a:r>
        </a:p>
      </dgm:t>
    </dgm:pt>
    <dgm:pt modelId="{393A7238-E2F0-44C2-8CB4-B50A40C0B6E3}" type="parTrans" cxnId="{5AE6E534-6BCE-4D8E-A995-EA7E88E71B13}">
      <dgm:prSet/>
      <dgm:spPr/>
    </dgm:pt>
    <dgm:pt modelId="{C8F7445C-C6A6-4426-A8EB-D955A0B54CF1}" type="sibTrans" cxnId="{5AE6E534-6BCE-4D8E-A995-EA7E88E71B13}">
      <dgm:prSet/>
      <dgm:spPr/>
    </dgm:pt>
    <dgm:pt modelId="{C1412F5A-757E-445A-94E3-00DA879F1DBB}" type="pres">
      <dgm:prSet presAssocID="{6F7F0AF2-577A-4B5F-B6F7-563D9FD18813}" presName="root" presStyleCnt="0">
        <dgm:presLayoutVars>
          <dgm:chMax/>
          <dgm:chPref/>
          <dgm:animLvl val="lvl"/>
        </dgm:presLayoutVars>
      </dgm:prSet>
      <dgm:spPr/>
    </dgm:pt>
    <dgm:pt modelId="{76CE2F13-2B79-4E0A-BB58-08549129446B}" type="pres">
      <dgm:prSet presAssocID="{6F7F0AF2-577A-4B5F-B6F7-563D9FD18813}" presName="divider" presStyleLbl="node1" presStyleIdx="0" presStyleCnt="1"/>
      <dgm:spPr/>
    </dgm:pt>
    <dgm:pt modelId="{C8DF72AC-2517-4836-94B4-9C006E27D6C2}" type="pres">
      <dgm:prSet presAssocID="{6F7F0AF2-577A-4B5F-B6F7-563D9FD18813}" presName="nodes" presStyleCnt="0">
        <dgm:presLayoutVars>
          <dgm:chMax/>
          <dgm:chPref/>
          <dgm:animLvl val="lvl"/>
        </dgm:presLayoutVars>
      </dgm:prSet>
      <dgm:spPr/>
    </dgm:pt>
    <dgm:pt modelId="{B49813AB-D704-4618-910C-AEA510713E7B}" type="pres">
      <dgm:prSet presAssocID="{E46732AB-3A62-4E8A-8B0B-0C8ED8B7B7B4}" presName="composite" presStyleCnt="0"/>
      <dgm:spPr/>
    </dgm:pt>
    <dgm:pt modelId="{80F469AB-FDEB-4A37-8940-DCB84A9AAC1E}" type="pres">
      <dgm:prSet presAssocID="{E46732AB-3A62-4E8A-8B0B-0C8ED8B7B7B4}" presName="L1TextContainer" presStyleLbl="revTx" presStyleIdx="0" presStyleCnt="3">
        <dgm:presLayoutVars>
          <dgm:chMax val="1"/>
          <dgm:chPref val="1"/>
          <dgm:bulletEnabled val="1"/>
        </dgm:presLayoutVars>
      </dgm:prSet>
      <dgm:spPr/>
    </dgm:pt>
    <dgm:pt modelId="{FA8F0150-424B-4EE2-90DE-9457E21EB6EF}" type="pres">
      <dgm:prSet presAssocID="{E46732AB-3A62-4E8A-8B0B-0C8ED8B7B7B4}" presName="L2TextContainerWrapper" presStyleCnt="0">
        <dgm:presLayoutVars>
          <dgm:chMax val="0"/>
          <dgm:chPref val="0"/>
          <dgm:bulletEnabled val="1"/>
        </dgm:presLayoutVars>
      </dgm:prSet>
      <dgm:spPr/>
    </dgm:pt>
    <dgm:pt modelId="{B5501A2A-5C88-4104-A447-1ED51549FA7A}" type="pres">
      <dgm:prSet presAssocID="{E46732AB-3A62-4E8A-8B0B-0C8ED8B7B7B4}" presName="L2TextContainer" presStyleLbl="bgAccFollowNode1" presStyleIdx="0" presStyleCnt="3"/>
      <dgm:spPr/>
    </dgm:pt>
    <dgm:pt modelId="{EB5C720E-91A2-4DC0-BA99-07127E3A383B}" type="pres">
      <dgm:prSet presAssocID="{E46732AB-3A62-4E8A-8B0B-0C8ED8B7B7B4}" presName="FlexibleEmptyPlaceHolder" presStyleCnt="0"/>
      <dgm:spPr/>
    </dgm:pt>
    <dgm:pt modelId="{CE77B3A0-2208-43E5-8425-4C7BADABBCBB}" type="pres">
      <dgm:prSet presAssocID="{E46732AB-3A62-4E8A-8B0B-0C8ED8B7B7B4}" presName="ConnectLine" presStyleLbl="alignNode1" presStyleIdx="0" presStyleCnt="3"/>
      <dgm:spPr>
        <a:solidFill>
          <a:schemeClr val="accent1">
            <a:shade val="80000"/>
            <a:hueOff val="0"/>
            <a:satOff val="0"/>
            <a:lumOff val="0"/>
            <a:alphaOff val="0"/>
          </a:schemeClr>
        </a:solidFill>
        <a:ln w="6350" cap="flat" cmpd="sng" algn="ctr">
          <a:solidFill>
            <a:schemeClr val="accent1">
              <a:shade val="80000"/>
              <a:hueOff val="0"/>
              <a:satOff val="0"/>
              <a:lumOff val="0"/>
              <a:alphaOff val="0"/>
            </a:schemeClr>
          </a:solidFill>
          <a:prstDash val="dash"/>
          <a:miter lim="800000"/>
        </a:ln>
        <a:effectLst/>
      </dgm:spPr>
    </dgm:pt>
    <dgm:pt modelId="{08102076-2F02-4CDF-B797-34D14D334990}" type="pres">
      <dgm:prSet presAssocID="{E46732AB-3A62-4E8A-8B0B-0C8ED8B7B7B4}" presName="ConnectorPoint" presStyleLbl="fgAcc1" presStyleIdx="0" presStyleCnt="3"/>
      <dgm:spPr>
        <a:solidFill>
          <a:schemeClr val="lt1">
            <a:alpha val="90000"/>
            <a:hueOff val="0"/>
            <a:satOff val="0"/>
            <a:lumOff val="0"/>
            <a:alphaOff val="0"/>
          </a:schemeClr>
        </a:solidFill>
        <a:ln w="12700" cap="flat" cmpd="sng" algn="ctr">
          <a:noFill/>
          <a:prstDash val="solid"/>
          <a:miter lim="800000"/>
        </a:ln>
        <a:effectLst/>
      </dgm:spPr>
    </dgm:pt>
    <dgm:pt modelId="{27AD8750-6580-4927-A54E-4FFBC1C7D4E9}" type="pres">
      <dgm:prSet presAssocID="{E46732AB-3A62-4E8A-8B0B-0C8ED8B7B7B4}" presName="EmptyPlaceHolder" presStyleCnt="0"/>
      <dgm:spPr/>
    </dgm:pt>
    <dgm:pt modelId="{17AC69EE-4B05-4988-87A9-CB1486A5EB6A}" type="pres">
      <dgm:prSet presAssocID="{96299F04-C988-48C7-8BE8-F9028DE453FC}" presName="spaceBetweenRectangles" presStyleCnt="0"/>
      <dgm:spPr/>
    </dgm:pt>
    <dgm:pt modelId="{BAB1B43C-A547-4B3E-AEE5-0A3D0E42CBF9}" type="pres">
      <dgm:prSet presAssocID="{9CF23480-4B1D-40D5-AD0A-FF4C317E935A}" presName="composite" presStyleCnt="0"/>
      <dgm:spPr/>
    </dgm:pt>
    <dgm:pt modelId="{5CCAA8EC-3138-4C3E-93C1-816A0BEF0566}" type="pres">
      <dgm:prSet presAssocID="{9CF23480-4B1D-40D5-AD0A-FF4C317E935A}" presName="L1TextContainer" presStyleLbl="revTx" presStyleIdx="1" presStyleCnt="3">
        <dgm:presLayoutVars>
          <dgm:chMax val="1"/>
          <dgm:chPref val="1"/>
          <dgm:bulletEnabled val="1"/>
        </dgm:presLayoutVars>
      </dgm:prSet>
      <dgm:spPr/>
    </dgm:pt>
    <dgm:pt modelId="{8FFFF3BD-1F07-48C6-BD55-6FE5D41E2A03}" type="pres">
      <dgm:prSet presAssocID="{9CF23480-4B1D-40D5-AD0A-FF4C317E935A}" presName="L2TextContainerWrapper" presStyleCnt="0">
        <dgm:presLayoutVars>
          <dgm:chMax val="0"/>
          <dgm:chPref val="0"/>
          <dgm:bulletEnabled val="1"/>
        </dgm:presLayoutVars>
      </dgm:prSet>
      <dgm:spPr/>
    </dgm:pt>
    <dgm:pt modelId="{B39FB616-A1D8-427E-A71B-5DD3A984238A}" type="pres">
      <dgm:prSet presAssocID="{9CF23480-4B1D-40D5-AD0A-FF4C317E935A}" presName="L2TextContainer" presStyleLbl="bgAccFollowNode1" presStyleIdx="1" presStyleCnt="3"/>
      <dgm:spPr/>
    </dgm:pt>
    <dgm:pt modelId="{14BCA9C0-0A65-4C55-808C-0B9FFCDA958B}" type="pres">
      <dgm:prSet presAssocID="{9CF23480-4B1D-40D5-AD0A-FF4C317E935A}" presName="FlexibleEmptyPlaceHolder" presStyleCnt="0"/>
      <dgm:spPr/>
    </dgm:pt>
    <dgm:pt modelId="{E772D4C2-4A88-495A-9A6E-181DE6982DE7}" type="pres">
      <dgm:prSet presAssocID="{9CF23480-4B1D-40D5-AD0A-FF4C317E935A}" presName="ConnectLine" presStyleLbl="alignNode1" presStyleIdx="1" presStyleCnt="3"/>
      <dgm:spPr>
        <a:solidFill>
          <a:schemeClr val="accent1">
            <a:shade val="80000"/>
            <a:hueOff val="174641"/>
            <a:satOff val="-3128"/>
            <a:lumOff val="13293"/>
            <a:alphaOff val="0"/>
          </a:schemeClr>
        </a:solidFill>
        <a:ln w="6350" cap="flat" cmpd="sng" algn="ctr">
          <a:solidFill>
            <a:schemeClr val="accent1">
              <a:shade val="80000"/>
              <a:hueOff val="174641"/>
              <a:satOff val="-3128"/>
              <a:lumOff val="13293"/>
              <a:alphaOff val="0"/>
            </a:schemeClr>
          </a:solidFill>
          <a:prstDash val="dash"/>
          <a:miter lim="800000"/>
        </a:ln>
        <a:effectLst/>
      </dgm:spPr>
    </dgm:pt>
    <dgm:pt modelId="{18F1396A-00EA-484C-A103-7CCE02C3B1E2}" type="pres">
      <dgm:prSet presAssocID="{9CF23480-4B1D-40D5-AD0A-FF4C317E935A}" presName="ConnectorPoint" presStyleLbl="fgAcc1" presStyleIdx="1" presStyleCnt="3"/>
      <dgm:spPr>
        <a:solidFill>
          <a:schemeClr val="lt1">
            <a:alpha val="90000"/>
            <a:hueOff val="0"/>
            <a:satOff val="0"/>
            <a:lumOff val="0"/>
            <a:alphaOff val="0"/>
          </a:schemeClr>
        </a:solidFill>
        <a:ln w="12700" cap="flat" cmpd="sng" algn="ctr">
          <a:noFill/>
          <a:prstDash val="solid"/>
          <a:miter lim="800000"/>
        </a:ln>
        <a:effectLst/>
      </dgm:spPr>
    </dgm:pt>
    <dgm:pt modelId="{8594C3F9-174C-4FAA-AC75-2134C10878AC}" type="pres">
      <dgm:prSet presAssocID="{9CF23480-4B1D-40D5-AD0A-FF4C317E935A}" presName="EmptyPlaceHolder" presStyleCnt="0"/>
      <dgm:spPr/>
    </dgm:pt>
    <dgm:pt modelId="{5B5CA220-CA7C-43C4-A9D3-10F98985C029}" type="pres">
      <dgm:prSet presAssocID="{E5183425-3EAA-47F2-915A-EE6F8DB8DC2A}" presName="spaceBetweenRectangles" presStyleCnt="0"/>
      <dgm:spPr/>
    </dgm:pt>
    <dgm:pt modelId="{26A24871-57F5-423C-B7A4-D23628A2A9E2}" type="pres">
      <dgm:prSet presAssocID="{D17C181A-3B4C-4188-854D-055DAF54B44A}" presName="composite" presStyleCnt="0"/>
      <dgm:spPr/>
    </dgm:pt>
    <dgm:pt modelId="{DBD9BA41-94D0-45B2-B626-25DAEAD6D4DE}" type="pres">
      <dgm:prSet presAssocID="{D17C181A-3B4C-4188-854D-055DAF54B44A}" presName="L1TextContainer" presStyleLbl="revTx" presStyleIdx="2" presStyleCnt="3">
        <dgm:presLayoutVars>
          <dgm:chMax val="1"/>
          <dgm:chPref val="1"/>
          <dgm:bulletEnabled val="1"/>
        </dgm:presLayoutVars>
      </dgm:prSet>
      <dgm:spPr/>
    </dgm:pt>
    <dgm:pt modelId="{93D4E392-D01F-411D-AAAB-81A550DCDDB3}" type="pres">
      <dgm:prSet presAssocID="{D17C181A-3B4C-4188-854D-055DAF54B44A}" presName="L2TextContainerWrapper" presStyleCnt="0">
        <dgm:presLayoutVars>
          <dgm:chMax val="0"/>
          <dgm:chPref val="0"/>
          <dgm:bulletEnabled val="1"/>
        </dgm:presLayoutVars>
      </dgm:prSet>
      <dgm:spPr/>
    </dgm:pt>
    <dgm:pt modelId="{80447849-8871-4896-9B29-9AE25184DF16}" type="pres">
      <dgm:prSet presAssocID="{D17C181A-3B4C-4188-854D-055DAF54B44A}" presName="L2TextContainer" presStyleLbl="bgAccFollowNode1" presStyleIdx="2" presStyleCnt="3"/>
      <dgm:spPr/>
    </dgm:pt>
    <dgm:pt modelId="{3CAE6646-CF25-4F99-86B4-F9DB9FB9560D}" type="pres">
      <dgm:prSet presAssocID="{D17C181A-3B4C-4188-854D-055DAF54B44A}" presName="FlexibleEmptyPlaceHolder" presStyleCnt="0"/>
      <dgm:spPr/>
    </dgm:pt>
    <dgm:pt modelId="{19B081B7-4608-4DA8-B221-A2E91CE87F10}" type="pres">
      <dgm:prSet presAssocID="{D17C181A-3B4C-4188-854D-055DAF54B44A}" presName="ConnectLine" presStyleLbl="alignNode1" presStyleIdx="2" presStyleCnt="3"/>
      <dgm:spPr>
        <a:solidFill>
          <a:schemeClr val="accent1">
            <a:shade val="80000"/>
            <a:hueOff val="349283"/>
            <a:satOff val="-6256"/>
            <a:lumOff val="26585"/>
            <a:alphaOff val="0"/>
          </a:schemeClr>
        </a:solidFill>
        <a:ln w="6350" cap="flat" cmpd="sng" algn="ctr">
          <a:solidFill>
            <a:schemeClr val="accent1">
              <a:shade val="80000"/>
              <a:hueOff val="349283"/>
              <a:satOff val="-6256"/>
              <a:lumOff val="26585"/>
              <a:alphaOff val="0"/>
            </a:schemeClr>
          </a:solidFill>
          <a:prstDash val="dash"/>
          <a:miter lim="800000"/>
        </a:ln>
        <a:effectLst/>
      </dgm:spPr>
    </dgm:pt>
    <dgm:pt modelId="{EA6A2B8E-0FF4-4C49-ADBB-08AD3942C8D1}" type="pres">
      <dgm:prSet presAssocID="{D17C181A-3B4C-4188-854D-055DAF54B44A}" presName="ConnectorPoint" presStyleLbl="fgAcc1" presStyleIdx="2" presStyleCnt="3"/>
      <dgm:spPr>
        <a:solidFill>
          <a:schemeClr val="lt1">
            <a:alpha val="90000"/>
            <a:hueOff val="0"/>
            <a:satOff val="0"/>
            <a:lumOff val="0"/>
            <a:alphaOff val="0"/>
          </a:schemeClr>
        </a:solidFill>
        <a:ln w="12700" cap="flat" cmpd="sng" algn="ctr">
          <a:noFill/>
          <a:prstDash val="solid"/>
          <a:miter lim="800000"/>
        </a:ln>
        <a:effectLst/>
      </dgm:spPr>
    </dgm:pt>
    <dgm:pt modelId="{1610D1BA-524C-4167-9EDF-980982F243C6}" type="pres">
      <dgm:prSet presAssocID="{D17C181A-3B4C-4188-854D-055DAF54B44A}" presName="EmptyPlaceHolder" presStyleCnt="0"/>
      <dgm:spPr/>
    </dgm:pt>
  </dgm:ptLst>
  <dgm:cxnLst>
    <dgm:cxn modelId="{5AE6E534-6BCE-4D8E-A995-EA7E88E71B13}" srcId="{D17C181A-3B4C-4188-854D-055DAF54B44A}" destId="{FD0CB4A2-EA1F-40B8-B0BA-48457EA9C29D}" srcOrd="0" destOrd="0" parTransId="{393A7238-E2F0-44C2-8CB4-B50A40C0B6E3}" sibTransId="{C8F7445C-C6A6-4426-A8EB-D955A0B54CF1}"/>
    <dgm:cxn modelId="{EA9CB763-851A-43DA-A2C4-1529F7B8AE20}" type="presOf" srcId="{6F7F0AF2-577A-4B5F-B6F7-563D9FD18813}" destId="{C1412F5A-757E-445A-94E3-00DA879F1DBB}" srcOrd="0" destOrd="0" presId="urn:microsoft.com/office/officeart/2017/3/layout/HorizontalPathTimeline"/>
    <dgm:cxn modelId="{CB3C1066-D4D1-4C7B-81DA-ED8A81879FBE}" type="presOf" srcId="{9CF23480-4B1D-40D5-AD0A-FF4C317E935A}" destId="{5CCAA8EC-3138-4C3E-93C1-816A0BEF0566}" srcOrd="0" destOrd="0" presId="urn:microsoft.com/office/officeart/2017/3/layout/HorizontalPathTimeline"/>
    <dgm:cxn modelId="{7A67F748-361A-4527-838C-261A0506322C}" type="presOf" srcId="{E46732AB-3A62-4E8A-8B0B-0C8ED8B7B7B4}" destId="{80F469AB-FDEB-4A37-8940-DCB84A9AAC1E}" srcOrd="0" destOrd="0" presId="urn:microsoft.com/office/officeart/2017/3/layout/HorizontalPathTimeline"/>
    <dgm:cxn modelId="{0345574B-9BD8-47EB-BECB-7A1CBB97DBB7}" srcId="{9CF23480-4B1D-40D5-AD0A-FF4C317E935A}" destId="{E9A62F25-D36E-4341-96A0-0B4EA78766B9}" srcOrd="0" destOrd="0" parTransId="{35341BB5-543E-4863-8A89-1B36B34011BF}" sibTransId="{45B07F01-E643-42AE-B4A2-F675F4A385E4}"/>
    <dgm:cxn modelId="{878D0351-619B-40A6-8539-233BA4D669A9}" type="presOf" srcId="{FD0CB4A2-EA1F-40B8-B0BA-48457EA9C29D}" destId="{80447849-8871-4896-9B29-9AE25184DF16}" srcOrd="0" destOrd="0" presId="urn:microsoft.com/office/officeart/2017/3/layout/HorizontalPathTimeline"/>
    <dgm:cxn modelId="{218D4A75-1354-40CF-9F7C-09BF0E6BBDEE}" srcId="{E46732AB-3A62-4E8A-8B0B-0C8ED8B7B7B4}" destId="{A6006373-63A6-4F3D-B04F-D12CEDC02FEC}" srcOrd="0" destOrd="0" parTransId="{70FD6832-D615-4614-8B4F-3B8703C939C7}" sibTransId="{35477989-7698-4DB0-9AC7-39DD2BEF197E}"/>
    <dgm:cxn modelId="{861F56AD-5149-4B3B-A2BE-C0C4394510A5}" type="presOf" srcId="{A6006373-63A6-4F3D-B04F-D12CEDC02FEC}" destId="{B5501A2A-5C88-4104-A447-1ED51549FA7A}" srcOrd="0" destOrd="0" presId="urn:microsoft.com/office/officeart/2017/3/layout/HorizontalPathTimeline"/>
    <dgm:cxn modelId="{5E3855AF-CE4D-4428-AB73-027F9EEA0FB2}" srcId="{6F7F0AF2-577A-4B5F-B6F7-563D9FD18813}" destId="{9CF23480-4B1D-40D5-AD0A-FF4C317E935A}" srcOrd="1" destOrd="0" parTransId="{D39BAB17-981A-4E18-85ED-6C2E14587144}" sibTransId="{E5183425-3EAA-47F2-915A-EE6F8DB8DC2A}"/>
    <dgm:cxn modelId="{91CF06B3-32DF-42FA-8799-D74FAF46C39A}" srcId="{6F7F0AF2-577A-4B5F-B6F7-563D9FD18813}" destId="{E46732AB-3A62-4E8A-8B0B-0C8ED8B7B7B4}" srcOrd="0" destOrd="0" parTransId="{8BF4C247-0BED-47CF-B33C-23594F9C7D71}" sibTransId="{96299F04-C988-48C7-8BE8-F9028DE453FC}"/>
    <dgm:cxn modelId="{FBF44CBF-2CBD-4A40-AD56-CA6D81401372}" type="presOf" srcId="{D17C181A-3B4C-4188-854D-055DAF54B44A}" destId="{DBD9BA41-94D0-45B2-B626-25DAEAD6D4DE}" srcOrd="0" destOrd="0" presId="urn:microsoft.com/office/officeart/2017/3/layout/HorizontalPathTimeline"/>
    <dgm:cxn modelId="{5646A7D4-C419-4901-88D7-6CEC19E97366}" srcId="{6F7F0AF2-577A-4B5F-B6F7-563D9FD18813}" destId="{D17C181A-3B4C-4188-854D-055DAF54B44A}" srcOrd="2" destOrd="0" parTransId="{37DF1DB7-E8E0-4C86-A33C-959C81CA15DB}" sibTransId="{DF88DB0C-B2FF-44BE-832F-D549DFA51545}"/>
    <dgm:cxn modelId="{0CF9A7F0-A9FF-4E3E-9260-C58DF57B3977}" type="presOf" srcId="{E9A62F25-D36E-4341-96A0-0B4EA78766B9}" destId="{B39FB616-A1D8-427E-A71B-5DD3A984238A}" srcOrd="0" destOrd="0" presId="urn:microsoft.com/office/officeart/2017/3/layout/HorizontalPathTimeline"/>
    <dgm:cxn modelId="{3B37632A-44AF-4D8A-A74A-E3A1227FACB0}" type="presParOf" srcId="{C1412F5A-757E-445A-94E3-00DA879F1DBB}" destId="{76CE2F13-2B79-4E0A-BB58-08549129446B}" srcOrd="0" destOrd="0" presId="urn:microsoft.com/office/officeart/2017/3/layout/HorizontalPathTimeline"/>
    <dgm:cxn modelId="{B0017014-3F70-4F35-A254-18C67872D42B}" type="presParOf" srcId="{C1412F5A-757E-445A-94E3-00DA879F1DBB}" destId="{C8DF72AC-2517-4836-94B4-9C006E27D6C2}" srcOrd="1" destOrd="0" presId="urn:microsoft.com/office/officeart/2017/3/layout/HorizontalPathTimeline"/>
    <dgm:cxn modelId="{675CD25C-1A01-470D-A1D1-DAD210C59EEE}" type="presParOf" srcId="{C8DF72AC-2517-4836-94B4-9C006E27D6C2}" destId="{B49813AB-D704-4618-910C-AEA510713E7B}" srcOrd="0" destOrd="0" presId="urn:microsoft.com/office/officeart/2017/3/layout/HorizontalPathTimeline"/>
    <dgm:cxn modelId="{DEDBB2CA-5630-4548-9F7E-DFBE788E01E6}" type="presParOf" srcId="{B49813AB-D704-4618-910C-AEA510713E7B}" destId="{80F469AB-FDEB-4A37-8940-DCB84A9AAC1E}" srcOrd="0" destOrd="0" presId="urn:microsoft.com/office/officeart/2017/3/layout/HorizontalPathTimeline"/>
    <dgm:cxn modelId="{52116DBE-1883-4D0C-9516-D2F2CA2A8DCB}" type="presParOf" srcId="{B49813AB-D704-4618-910C-AEA510713E7B}" destId="{FA8F0150-424B-4EE2-90DE-9457E21EB6EF}" srcOrd="1" destOrd="0" presId="urn:microsoft.com/office/officeart/2017/3/layout/HorizontalPathTimeline"/>
    <dgm:cxn modelId="{9E5F179C-CBFA-48AB-BCCB-235BB33950CC}" type="presParOf" srcId="{FA8F0150-424B-4EE2-90DE-9457E21EB6EF}" destId="{B5501A2A-5C88-4104-A447-1ED51549FA7A}" srcOrd="0" destOrd="0" presId="urn:microsoft.com/office/officeart/2017/3/layout/HorizontalPathTimeline"/>
    <dgm:cxn modelId="{7336C3AF-93E9-4345-B504-3AAC2714900C}" type="presParOf" srcId="{FA8F0150-424B-4EE2-90DE-9457E21EB6EF}" destId="{EB5C720E-91A2-4DC0-BA99-07127E3A383B}" srcOrd="1" destOrd="0" presId="urn:microsoft.com/office/officeart/2017/3/layout/HorizontalPathTimeline"/>
    <dgm:cxn modelId="{40B2C64B-9E62-4910-85D4-36C948EC8253}" type="presParOf" srcId="{B49813AB-D704-4618-910C-AEA510713E7B}" destId="{CE77B3A0-2208-43E5-8425-4C7BADABBCBB}" srcOrd="2" destOrd="0" presId="urn:microsoft.com/office/officeart/2017/3/layout/HorizontalPathTimeline"/>
    <dgm:cxn modelId="{23219FCA-A74E-45EB-8D57-A571975B53A8}" type="presParOf" srcId="{B49813AB-D704-4618-910C-AEA510713E7B}" destId="{08102076-2F02-4CDF-B797-34D14D334990}" srcOrd="3" destOrd="0" presId="urn:microsoft.com/office/officeart/2017/3/layout/HorizontalPathTimeline"/>
    <dgm:cxn modelId="{D2A7FCDA-03D8-4C47-B886-EAB9E445A2CB}" type="presParOf" srcId="{B49813AB-D704-4618-910C-AEA510713E7B}" destId="{27AD8750-6580-4927-A54E-4FFBC1C7D4E9}" srcOrd="4" destOrd="0" presId="urn:microsoft.com/office/officeart/2017/3/layout/HorizontalPathTimeline"/>
    <dgm:cxn modelId="{61C9EF3B-0C1B-4205-AC84-D11854CD4DC5}" type="presParOf" srcId="{C8DF72AC-2517-4836-94B4-9C006E27D6C2}" destId="{17AC69EE-4B05-4988-87A9-CB1486A5EB6A}" srcOrd="1" destOrd="0" presId="urn:microsoft.com/office/officeart/2017/3/layout/HorizontalPathTimeline"/>
    <dgm:cxn modelId="{FD53CD1E-DC68-48AB-AB32-995034331AC4}" type="presParOf" srcId="{C8DF72AC-2517-4836-94B4-9C006E27D6C2}" destId="{BAB1B43C-A547-4B3E-AEE5-0A3D0E42CBF9}" srcOrd="2" destOrd="0" presId="urn:microsoft.com/office/officeart/2017/3/layout/HorizontalPathTimeline"/>
    <dgm:cxn modelId="{738B074D-1D76-4590-BB17-EFF617F43EF6}" type="presParOf" srcId="{BAB1B43C-A547-4B3E-AEE5-0A3D0E42CBF9}" destId="{5CCAA8EC-3138-4C3E-93C1-816A0BEF0566}" srcOrd="0" destOrd="0" presId="urn:microsoft.com/office/officeart/2017/3/layout/HorizontalPathTimeline"/>
    <dgm:cxn modelId="{F7F7417E-5896-44FE-BAB0-6BB7972D289E}" type="presParOf" srcId="{BAB1B43C-A547-4B3E-AEE5-0A3D0E42CBF9}" destId="{8FFFF3BD-1F07-48C6-BD55-6FE5D41E2A03}" srcOrd="1" destOrd="0" presId="urn:microsoft.com/office/officeart/2017/3/layout/HorizontalPathTimeline"/>
    <dgm:cxn modelId="{B282A3C9-2F61-4B9B-880C-98166A4FEDCF}" type="presParOf" srcId="{8FFFF3BD-1F07-48C6-BD55-6FE5D41E2A03}" destId="{B39FB616-A1D8-427E-A71B-5DD3A984238A}" srcOrd="0" destOrd="0" presId="urn:microsoft.com/office/officeart/2017/3/layout/HorizontalPathTimeline"/>
    <dgm:cxn modelId="{56F5B897-FBBA-4D70-B31D-E4ED27D7F0CC}" type="presParOf" srcId="{8FFFF3BD-1F07-48C6-BD55-6FE5D41E2A03}" destId="{14BCA9C0-0A65-4C55-808C-0B9FFCDA958B}" srcOrd="1" destOrd="0" presId="urn:microsoft.com/office/officeart/2017/3/layout/HorizontalPathTimeline"/>
    <dgm:cxn modelId="{05E16E61-9505-4E86-91B4-9F5EA926B992}" type="presParOf" srcId="{BAB1B43C-A547-4B3E-AEE5-0A3D0E42CBF9}" destId="{E772D4C2-4A88-495A-9A6E-181DE6982DE7}" srcOrd="2" destOrd="0" presId="urn:microsoft.com/office/officeart/2017/3/layout/HorizontalPathTimeline"/>
    <dgm:cxn modelId="{D6256145-2A23-4824-921E-2D747028E6A1}" type="presParOf" srcId="{BAB1B43C-A547-4B3E-AEE5-0A3D0E42CBF9}" destId="{18F1396A-00EA-484C-A103-7CCE02C3B1E2}" srcOrd="3" destOrd="0" presId="urn:microsoft.com/office/officeart/2017/3/layout/HorizontalPathTimeline"/>
    <dgm:cxn modelId="{2A6E3E41-CBE4-4D98-A8C9-81F5026C6EC8}" type="presParOf" srcId="{BAB1B43C-A547-4B3E-AEE5-0A3D0E42CBF9}" destId="{8594C3F9-174C-4FAA-AC75-2134C10878AC}" srcOrd="4" destOrd="0" presId="urn:microsoft.com/office/officeart/2017/3/layout/HorizontalPathTimeline"/>
    <dgm:cxn modelId="{DB923380-9102-4A8B-887D-C5060A30DCDA}" type="presParOf" srcId="{C8DF72AC-2517-4836-94B4-9C006E27D6C2}" destId="{5B5CA220-CA7C-43C4-A9D3-10F98985C029}" srcOrd="3" destOrd="0" presId="urn:microsoft.com/office/officeart/2017/3/layout/HorizontalPathTimeline"/>
    <dgm:cxn modelId="{7FC031AA-CEF3-4E75-B8BA-27B9E786C463}" type="presParOf" srcId="{C8DF72AC-2517-4836-94B4-9C006E27D6C2}" destId="{26A24871-57F5-423C-B7A4-D23628A2A9E2}" srcOrd="4" destOrd="0" presId="urn:microsoft.com/office/officeart/2017/3/layout/HorizontalPathTimeline"/>
    <dgm:cxn modelId="{FE4A5400-49B2-4606-A640-A8E06CDE6AE9}" type="presParOf" srcId="{26A24871-57F5-423C-B7A4-D23628A2A9E2}" destId="{DBD9BA41-94D0-45B2-B626-25DAEAD6D4DE}" srcOrd="0" destOrd="0" presId="urn:microsoft.com/office/officeart/2017/3/layout/HorizontalPathTimeline"/>
    <dgm:cxn modelId="{EBC8657D-F20B-4F73-9E7C-407FA4510C59}" type="presParOf" srcId="{26A24871-57F5-423C-B7A4-D23628A2A9E2}" destId="{93D4E392-D01F-411D-AAAB-81A550DCDDB3}" srcOrd="1" destOrd="0" presId="urn:microsoft.com/office/officeart/2017/3/layout/HorizontalPathTimeline"/>
    <dgm:cxn modelId="{3B882BFF-63A5-4F32-BB76-327D76A9AA88}" type="presParOf" srcId="{93D4E392-D01F-411D-AAAB-81A550DCDDB3}" destId="{80447849-8871-4896-9B29-9AE25184DF16}" srcOrd="0" destOrd="0" presId="urn:microsoft.com/office/officeart/2017/3/layout/HorizontalPathTimeline"/>
    <dgm:cxn modelId="{34A97E30-B37B-419C-A40F-1C7C1359FE45}" type="presParOf" srcId="{93D4E392-D01F-411D-AAAB-81A550DCDDB3}" destId="{3CAE6646-CF25-4F99-86B4-F9DB9FB9560D}" srcOrd="1" destOrd="0" presId="urn:microsoft.com/office/officeart/2017/3/layout/HorizontalPathTimeline"/>
    <dgm:cxn modelId="{5BA2C8BB-C5FC-4A7B-9A43-7569C5FEB0E9}" type="presParOf" srcId="{26A24871-57F5-423C-B7A4-D23628A2A9E2}" destId="{19B081B7-4608-4DA8-B221-A2E91CE87F10}" srcOrd="2" destOrd="0" presId="urn:microsoft.com/office/officeart/2017/3/layout/HorizontalPathTimeline"/>
    <dgm:cxn modelId="{6D57AE3C-1813-40B0-8A72-4ADD1CA27599}" type="presParOf" srcId="{26A24871-57F5-423C-B7A4-D23628A2A9E2}" destId="{EA6A2B8E-0FF4-4C49-ADBB-08AD3942C8D1}" srcOrd="3" destOrd="0" presId="urn:microsoft.com/office/officeart/2017/3/layout/HorizontalPathTimeline"/>
    <dgm:cxn modelId="{91379B0C-36E7-47BA-8A60-2E92DFE5D7BC}" type="presParOf" srcId="{26A24871-57F5-423C-B7A4-D23628A2A9E2}" destId="{1610D1BA-524C-4167-9EDF-980982F243C6}"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876487-1851-4F2F-B0B4-854CED7FA6D5}" type="doc">
      <dgm:prSet loTypeId="urn:microsoft.com/office/officeart/2005/8/layout/orgChart1" loCatId="hierarchy" qsTypeId="urn:microsoft.com/office/officeart/2005/8/quickstyle/simple5" qsCatId="simple" csTypeId="urn:microsoft.com/office/officeart/2005/8/colors/accent1_4" csCatId="accent1" phldr="1"/>
      <dgm:spPr/>
      <dgm:t>
        <a:bodyPr/>
        <a:lstStyle/>
        <a:p>
          <a:endParaRPr lang="en-US"/>
        </a:p>
      </dgm:t>
    </dgm:pt>
    <dgm:pt modelId="{E61A0FC5-8ECC-4C44-AF88-EE12CFA67B2D}">
      <dgm:prSet phldr="0"/>
      <dgm:spPr/>
      <dgm:t>
        <a:bodyPr/>
        <a:lstStyle/>
        <a:p>
          <a:pPr rtl="0"/>
          <a:r>
            <a:rPr lang="en-US" dirty="0"/>
            <a:t>Academia de </a:t>
          </a:r>
          <a:r>
            <a:rPr lang="en-US" dirty="0" err="1"/>
            <a:t>Ciencias</a:t>
          </a:r>
          <a:r>
            <a:rPr lang="en-US" dirty="0"/>
            <a:t> 1 y 2</a:t>
          </a:r>
        </a:p>
      </dgm:t>
    </dgm:pt>
    <dgm:pt modelId="{5751F98A-4454-489A-A4CD-1160B3069B27}" type="parTrans" cxnId="{5521C284-1643-46A1-B05D-830E4E3FF6B2}">
      <dgm:prSet/>
      <dgm:spPr/>
    </dgm:pt>
    <dgm:pt modelId="{037DE02C-068C-431B-B781-D54CAA6DA0F7}" type="sibTrans" cxnId="{5521C284-1643-46A1-B05D-830E4E3FF6B2}">
      <dgm:prSet/>
      <dgm:spPr/>
    </dgm:pt>
    <dgm:pt modelId="{D15F9A1B-73A0-4A36-86E7-DAA8D7C7A933}">
      <dgm:prSet phldr="0"/>
      <dgm:spPr/>
      <dgm:t>
        <a:bodyPr/>
        <a:lstStyle/>
        <a:p>
          <a:pPr algn="l" rtl="0"/>
          <a:r>
            <a:rPr lang="es" dirty="0">
              <a:solidFill>
                <a:schemeClr val="bg1"/>
              </a:solidFill>
              <a:latin typeface="Consolas"/>
            </a:rPr>
            <a:t>leyes del movimiento y la física</a:t>
          </a:r>
          <a:endParaRPr lang="en-US" dirty="0">
            <a:solidFill>
              <a:schemeClr val="bg1"/>
            </a:solidFill>
          </a:endParaRPr>
        </a:p>
      </dgm:t>
    </dgm:pt>
    <dgm:pt modelId="{8A201344-B12E-47B5-8594-AC68F3502B95}" type="parTrans" cxnId="{780191FB-60C2-4041-8F2D-88A8E64BF67C}">
      <dgm:prSet/>
      <dgm:spPr/>
    </dgm:pt>
    <dgm:pt modelId="{26AAFBF0-9EE5-4DF4-AFA0-A8A0466BD215}" type="sibTrans" cxnId="{780191FB-60C2-4041-8F2D-88A8E64BF67C}">
      <dgm:prSet/>
      <dgm:spPr/>
    </dgm:pt>
    <dgm:pt modelId="{528365BF-BE34-4B24-BD99-C3F150B3D0A8}">
      <dgm:prSet phldr="0"/>
      <dgm:spPr/>
      <dgm:t>
        <a:bodyPr/>
        <a:lstStyle/>
        <a:p>
          <a:r>
            <a:rPr lang="en-US" dirty="0"/>
            <a:t>Historia y </a:t>
          </a:r>
          <a:r>
            <a:rPr lang="en-US" dirty="0" err="1"/>
            <a:t>Evolucion</a:t>
          </a:r>
          <a:r>
            <a:rPr lang="en-US" dirty="0"/>
            <a:t> de la tierra</a:t>
          </a:r>
        </a:p>
      </dgm:t>
    </dgm:pt>
    <dgm:pt modelId="{A72F055B-767B-4F1D-B1EF-F58A64DC7A31}" type="parTrans" cxnId="{DF7DFD9D-0EC9-4B48-B127-3A2ABBF9C591}">
      <dgm:prSet/>
      <dgm:spPr/>
    </dgm:pt>
    <dgm:pt modelId="{46A50DE6-DE9C-40CF-80CB-14222CC63764}" type="sibTrans" cxnId="{DF7DFD9D-0EC9-4B48-B127-3A2ABBF9C591}">
      <dgm:prSet/>
      <dgm:spPr/>
    </dgm:pt>
    <dgm:pt modelId="{453DFE85-6D92-4A4B-8AFF-CC8C86F62529}">
      <dgm:prSet phldr="0"/>
      <dgm:spPr/>
      <dgm:t>
        <a:bodyPr/>
        <a:lstStyle/>
        <a:p>
          <a:r>
            <a:rPr lang="es" dirty="0"/>
            <a:t>Energía y ecosistemas</a:t>
          </a:r>
          <a:endParaRPr lang="en-US" dirty="0"/>
        </a:p>
      </dgm:t>
    </dgm:pt>
    <dgm:pt modelId="{B52358C1-5881-4E97-8E56-C24FEEF567E1}" type="parTrans" cxnId="{E6DD9BBB-86B6-4E35-9FCD-5F44D3DC70A5}">
      <dgm:prSet/>
      <dgm:spPr/>
    </dgm:pt>
    <dgm:pt modelId="{4D5CCF90-BF17-4832-8393-21DAF94DEC0C}" type="sibTrans" cxnId="{E6DD9BBB-86B6-4E35-9FCD-5F44D3DC70A5}">
      <dgm:prSet/>
      <dgm:spPr/>
    </dgm:pt>
    <dgm:pt modelId="{1950369A-447D-4514-A638-1B0588DAD397}">
      <dgm:prSet phldr="0"/>
      <dgm:spPr/>
      <dgm:t>
        <a:bodyPr/>
        <a:lstStyle/>
        <a:p>
          <a:r>
            <a:rPr lang="es" dirty="0"/>
            <a:t>El Espacio</a:t>
          </a:r>
          <a:endParaRPr lang="en-US" dirty="0"/>
        </a:p>
      </dgm:t>
    </dgm:pt>
    <dgm:pt modelId="{0715E66D-6A0F-48AA-834E-E763E3D85EE7}" type="parTrans" cxnId="{F751AFB1-1001-42CD-8926-94D55E9A1A10}">
      <dgm:prSet/>
      <dgm:spPr/>
    </dgm:pt>
    <dgm:pt modelId="{F45001E6-3782-444A-BD20-672EC043B93F}" type="sibTrans" cxnId="{F751AFB1-1001-42CD-8926-94D55E9A1A10}">
      <dgm:prSet/>
      <dgm:spPr/>
    </dgm:pt>
    <dgm:pt modelId="{C64E91D8-1754-4C35-8B8C-4D6625F89055}">
      <dgm:prSet phldr="0"/>
      <dgm:spPr/>
      <dgm:t>
        <a:bodyPr/>
        <a:lstStyle/>
        <a:p>
          <a:r>
            <a:rPr lang="es" dirty="0" err="1"/>
            <a:t>Biologia</a:t>
          </a:r>
          <a:r>
            <a:rPr lang="es" dirty="0"/>
            <a:t> celular</a:t>
          </a:r>
          <a:endParaRPr lang="en-US" dirty="0"/>
        </a:p>
      </dgm:t>
    </dgm:pt>
    <dgm:pt modelId="{935365A7-8064-4627-A8C9-6636E8A58C8C}" type="parTrans" cxnId="{0CCD02BC-397F-4272-8C81-B369822FC99C}">
      <dgm:prSet/>
      <dgm:spPr/>
    </dgm:pt>
    <dgm:pt modelId="{F3BFCA59-F23A-43B4-9157-47D5B7364238}" type="sibTrans" cxnId="{0CCD02BC-397F-4272-8C81-B369822FC99C}">
      <dgm:prSet/>
      <dgm:spPr/>
    </dgm:pt>
    <dgm:pt modelId="{6D1C75F2-021F-4DCB-928C-43CF65225B94}" type="pres">
      <dgm:prSet presAssocID="{B5876487-1851-4F2F-B0B4-854CED7FA6D5}" presName="hierChild1" presStyleCnt="0">
        <dgm:presLayoutVars>
          <dgm:orgChart val="1"/>
          <dgm:chPref val="1"/>
          <dgm:dir/>
          <dgm:animOne val="branch"/>
          <dgm:animLvl val="lvl"/>
          <dgm:resizeHandles/>
        </dgm:presLayoutVars>
      </dgm:prSet>
      <dgm:spPr/>
    </dgm:pt>
    <dgm:pt modelId="{AA6D0717-BA46-4449-8400-8A1BCA32B1D9}" type="pres">
      <dgm:prSet presAssocID="{E61A0FC5-8ECC-4C44-AF88-EE12CFA67B2D}" presName="hierRoot1" presStyleCnt="0">
        <dgm:presLayoutVars>
          <dgm:hierBranch val="init"/>
        </dgm:presLayoutVars>
      </dgm:prSet>
      <dgm:spPr/>
    </dgm:pt>
    <dgm:pt modelId="{93A2B7AF-B86E-4193-93BF-45FD94C54FCC}" type="pres">
      <dgm:prSet presAssocID="{E61A0FC5-8ECC-4C44-AF88-EE12CFA67B2D}" presName="rootComposite1" presStyleCnt="0"/>
      <dgm:spPr/>
    </dgm:pt>
    <dgm:pt modelId="{49A1048C-B9FB-4228-80DA-621173D1BC5A}" type="pres">
      <dgm:prSet presAssocID="{E61A0FC5-8ECC-4C44-AF88-EE12CFA67B2D}" presName="rootText1" presStyleLbl="node0" presStyleIdx="0" presStyleCnt="1">
        <dgm:presLayoutVars>
          <dgm:chPref val="3"/>
        </dgm:presLayoutVars>
      </dgm:prSet>
      <dgm:spPr/>
    </dgm:pt>
    <dgm:pt modelId="{A9149755-C8CB-42AA-93C7-5BD19EF3AF16}" type="pres">
      <dgm:prSet presAssocID="{E61A0FC5-8ECC-4C44-AF88-EE12CFA67B2D}" presName="rootConnector1" presStyleLbl="node1" presStyleIdx="0" presStyleCnt="0"/>
      <dgm:spPr/>
    </dgm:pt>
    <dgm:pt modelId="{B8363BDD-ECFA-4EC7-9DC0-98DDBAC79FF0}" type="pres">
      <dgm:prSet presAssocID="{E61A0FC5-8ECC-4C44-AF88-EE12CFA67B2D}" presName="hierChild2" presStyleCnt="0"/>
      <dgm:spPr/>
    </dgm:pt>
    <dgm:pt modelId="{F47F6B29-89FC-45F6-BCCB-318A4D5E4F20}" type="pres">
      <dgm:prSet presAssocID="{8A201344-B12E-47B5-8594-AC68F3502B95}" presName="Name37" presStyleLbl="parChTrans1D2" presStyleIdx="0" presStyleCnt="5"/>
      <dgm:spPr/>
    </dgm:pt>
    <dgm:pt modelId="{01C6D9AD-02D0-4D72-A333-B0EE67261C85}" type="pres">
      <dgm:prSet presAssocID="{D15F9A1B-73A0-4A36-86E7-DAA8D7C7A933}" presName="hierRoot2" presStyleCnt="0">
        <dgm:presLayoutVars>
          <dgm:hierBranch val="init"/>
        </dgm:presLayoutVars>
      </dgm:prSet>
      <dgm:spPr/>
    </dgm:pt>
    <dgm:pt modelId="{63818263-09D1-4EFB-984E-20CDDFBE0E9C}" type="pres">
      <dgm:prSet presAssocID="{D15F9A1B-73A0-4A36-86E7-DAA8D7C7A933}" presName="rootComposite" presStyleCnt="0"/>
      <dgm:spPr/>
    </dgm:pt>
    <dgm:pt modelId="{8B6BA543-487C-468D-A7E6-78DB4A71CCEE}" type="pres">
      <dgm:prSet presAssocID="{D15F9A1B-73A0-4A36-86E7-DAA8D7C7A933}" presName="rootText" presStyleLbl="node2" presStyleIdx="0" presStyleCnt="5">
        <dgm:presLayoutVars>
          <dgm:chPref val="3"/>
        </dgm:presLayoutVars>
      </dgm:prSet>
      <dgm:spPr/>
    </dgm:pt>
    <dgm:pt modelId="{9D86658E-0C9D-4093-A17E-6F6A443D455F}" type="pres">
      <dgm:prSet presAssocID="{D15F9A1B-73A0-4A36-86E7-DAA8D7C7A933}" presName="rootConnector" presStyleLbl="node2" presStyleIdx="0" presStyleCnt="5"/>
      <dgm:spPr/>
    </dgm:pt>
    <dgm:pt modelId="{31680211-B0B1-4AF9-AB7B-92A4A16542D0}" type="pres">
      <dgm:prSet presAssocID="{D15F9A1B-73A0-4A36-86E7-DAA8D7C7A933}" presName="hierChild4" presStyleCnt="0"/>
      <dgm:spPr/>
    </dgm:pt>
    <dgm:pt modelId="{5A4D3789-8A40-467E-9849-32BA43D6F935}" type="pres">
      <dgm:prSet presAssocID="{D15F9A1B-73A0-4A36-86E7-DAA8D7C7A933}" presName="hierChild5" presStyleCnt="0"/>
      <dgm:spPr/>
    </dgm:pt>
    <dgm:pt modelId="{7E2C685D-83BC-402E-8FD7-5433B2A4FF34}" type="pres">
      <dgm:prSet presAssocID="{A72F055B-767B-4F1D-B1EF-F58A64DC7A31}" presName="Name37" presStyleLbl="parChTrans1D2" presStyleIdx="1" presStyleCnt="5"/>
      <dgm:spPr/>
    </dgm:pt>
    <dgm:pt modelId="{18BE9D81-EAA5-4201-9E2B-56D7E1E75692}" type="pres">
      <dgm:prSet presAssocID="{528365BF-BE34-4B24-BD99-C3F150B3D0A8}" presName="hierRoot2" presStyleCnt="0">
        <dgm:presLayoutVars>
          <dgm:hierBranch val="init"/>
        </dgm:presLayoutVars>
      </dgm:prSet>
      <dgm:spPr/>
    </dgm:pt>
    <dgm:pt modelId="{6FE13883-FB0C-4840-8069-407FF179010D}" type="pres">
      <dgm:prSet presAssocID="{528365BF-BE34-4B24-BD99-C3F150B3D0A8}" presName="rootComposite" presStyleCnt="0"/>
      <dgm:spPr/>
    </dgm:pt>
    <dgm:pt modelId="{6B5D05D4-29C3-4416-877F-9092BEAEA43B}" type="pres">
      <dgm:prSet presAssocID="{528365BF-BE34-4B24-BD99-C3F150B3D0A8}" presName="rootText" presStyleLbl="node2" presStyleIdx="1" presStyleCnt="5">
        <dgm:presLayoutVars>
          <dgm:chPref val="3"/>
        </dgm:presLayoutVars>
      </dgm:prSet>
      <dgm:spPr/>
    </dgm:pt>
    <dgm:pt modelId="{8E0546F9-0B85-499E-A89C-8C813961D78A}" type="pres">
      <dgm:prSet presAssocID="{528365BF-BE34-4B24-BD99-C3F150B3D0A8}" presName="rootConnector" presStyleLbl="node2" presStyleIdx="1" presStyleCnt="5"/>
      <dgm:spPr/>
    </dgm:pt>
    <dgm:pt modelId="{845A6708-E1FE-4181-BA1C-654F23F23BD9}" type="pres">
      <dgm:prSet presAssocID="{528365BF-BE34-4B24-BD99-C3F150B3D0A8}" presName="hierChild4" presStyleCnt="0"/>
      <dgm:spPr/>
    </dgm:pt>
    <dgm:pt modelId="{0AECFF77-5459-4933-815A-34B34A41C6DE}" type="pres">
      <dgm:prSet presAssocID="{528365BF-BE34-4B24-BD99-C3F150B3D0A8}" presName="hierChild5" presStyleCnt="0"/>
      <dgm:spPr/>
    </dgm:pt>
    <dgm:pt modelId="{AA601B27-0AB8-4D6F-B464-4409B47BD93B}" type="pres">
      <dgm:prSet presAssocID="{B52358C1-5881-4E97-8E56-C24FEEF567E1}" presName="Name37" presStyleLbl="parChTrans1D2" presStyleIdx="2" presStyleCnt="5"/>
      <dgm:spPr/>
    </dgm:pt>
    <dgm:pt modelId="{975387A2-224F-4499-BB89-4B80045CDA08}" type="pres">
      <dgm:prSet presAssocID="{453DFE85-6D92-4A4B-8AFF-CC8C86F62529}" presName="hierRoot2" presStyleCnt="0">
        <dgm:presLayoutVars>
          <dgm:hierBranch val="init"/>
        </dgm:presLayoutVars>
      </dgm:prSet>
      <dgm:spPr/>
    </dgm:pt>
    <dgm:pt modelId="{4BEA3D16-B5CA-479C-AE04-31A363BAF2F1}" type="pres">
      <dgm:prSet presAssocID="{453DFE85-6D92-4A4B-8AFF-CC8C86F62529}" presName="rootComposite" presStyleCnt="0"/>
      <dgm:spPr/>
    </dgm:pt>
    <dgm:pt modelId="{D64D95B0-DCC9-4B13-9D93-4E8963DD5550}" type="pres">
      <dgm:prSet presAssocID="{453DFE85-6D92-4A4B-8AFF-CC8C86F62529}" presName="rootText" presStyleLbl="node2" presStyleIdx="2" presStyleCnt="5">
        <dgm:presLayoutVars>
          <dgm:chPref val="3"/>
        </dgm:presLayoutVars>
      </dgm:prSet>
      <dgm:spPr/>
    </dgm:pt>
    <dgm:pt modelId="{3455A78B-7026-4293-B019-DB740346439D}" type="pres">
      <dgm:prSet presAssocID="{453DFE85-6D92-4A4B-8AFF-CC8C86F62529}" presName="rootConnector" presStyleLbl="node2" presStyleIdx="2" presStyleCnt="5"/>
      <dgm:spPr/>
    </dgm:pt>
    <dgm:pt modelId="{712AA6B5-FDD7-4114-910F-D9A7E10E3F13}" type="pres">
      <dgm:prSet presAssocID="{453DFE85-6D92-4A4B-8AFF-CC8C86F62529}" presName="hierChild4" presStyleCnt="0"/>
      <dgm:spPr/>
    </dgm:pt>
    <dgm:pt modelId="{01818889-6892-4F32-8001-959DD08378FA}" type="pres">
      <dgm:prSet presAssocID="{453DFE85-6D92-4A4B-8AFF-CC8C86F62529}" presName="hierChild5" presStyleCnt="0"/>
      <dgm:spPr/>
    </dgm:pt>
    <dgm:pt modelId="{2450870A-BD42-4E68-BB10-7E4A46A3E7B9}" type="pres">
      <dgm:prSet presAssocID="{0715E66D-6A0F-48AA-834E-E763E3D85EE7}" presName="Name37" presStyleLbl="parChTrans1D2" presStyleIdx="3" presStyleCnt="5"/>
      <dgm:spPr/>
    </dgm:pt>
    <dgm:pt modelId="{A9FF7AB8-7C52-447A-A4A5-CD6211CDAEAF}" type="pres">
      <dgm:prSet presAssocID="{1950369A-447D-4514-A638-1B0588DAD397}" presName="hierRoot2" presStyleCnt="0">
        <dgm:presLayoutVars>
          <dgm:hierBranch val="init"/>
        </dgm:presLayoutVars>
      </dgm:prSet>
      <dgm:spPr/>
    </dgm:pt>
    <dgm:pt modelId="{62076EC0-9A9B-4073-ACDA-18556656A9A3}" type="pres">
      <dgm:prSet presAssocID="{1950369A-447D-4514-A638-1B0588DAD397}" presName="rootComposite" presStyleCnt="0"/>
      <dgm:spPr/>
    </dgm:pt>
    <dgm:pt modelId="{CAC2A512-F883-42F5-B35E-44AC7BF69B80}" type="pres">
      <dgm:prSet presAssocID="{1950369A-447D-4514-A638-1B0588DAD397}" presName="rootText" presStyleLbl="node2" presStyleIdx="3" presStyleCnt="5">
        <dgm:presLayoutVars>
          <dgm:chPref val="3"/>
        </dgm:presLayoutVars>
      </dgm:prSet>
      <dgm:spPr/>
    </dgm:pt>
    <dgm:pt modelId="{1F451FFF-9AA3-4427-84AB-BDD64E7066DD}" type="pres">
      <dgm:prSet presAssocID="{1950369A-447D-4514-A638-1B0588DAD397}" presName="rootConnector" presStyleLbl="node2" presStyleIdx="3" presStyleCnt="5"/>
      <dgm:spPr/>
    </dgm:pt>
    <dgm:pt modelId="{1A87F70E-C63A-4760-B23E-69A45D57DD00}" type="pres">
      <dgm:prSet presAssocID="{1950369A-447D-4514-A638-1B0588DAD397}" presName="hierChild4" presStyleCnt="0"/>
      <dgm:spPr/>
    </dgm:pt>
    <dgm:pt modelId="{69A547D9-36B5-44AA-9E4F-F5D2F698B4CA}" type="pres">
      <dgm:prSet presAssocID="{1950369A-447D-4514-A638-1B0588DAD397}" presName="hierChild5" presStyleCnt="0"/>
      <dgm:spPr/>
    </dgm:pt>
    <dgm:pt modelId="{C5D546D5-A848-40FC-9DA5-F6DBD09DDFCF}" type="pres">
      <dgm:prSet presAssocID="{935365A7-8064-4627-A8C9-6636E8A58C8C}" presName="Name37" presStyleLbl="parChTrans1D2" presStyleIdx="4" presStyleCnt="5"/>
      <dgm:spPr/>
    </dgm:pt>
    <dgm:pt modelId="{11810D75-479A-4C2B-A48A-DF54228C8319}" type="pres">
      <dgm:prSet presAssocID="{C64E91D8-1754-4C35-8B8C-4D6625F89055}" presName="hierRoot2" presStyleCnt="0">
        <dgm:presLayoutVars>
          <dgm:hierBranch val="init"/>
        </dgm:presLayoutVars>
      </dgm:prSet>
      <dgm:spPr/>
    </dgm:pt>
    <dgm:pt modelId="{17600905-C00A-4711-88AF-96361DB41AC6}" type="pres">
      <dgm:prSet presAssocID="{C64E91D8-1754-4C35-8B8C-4D6625F89055}" presName="rootComposite" presStyleCnt="0"/>
      <dgm:spPr/>
    </dgm:pt>
    <dgm:pt modelId="{D51F5250-9768-4E8A-9908-164118B01A2F}" type="pres">
      <dgm:prSet presAssocID="{C64E91D8-1754-4C35-8B8C-4D6625F89055}" presName="rootText" presStyleLbl="node2" presStyleIdx="4" presStyleCnt="5">
        <dgm:presLayoutVars>
          <dgm:chPref val="3"/>
        </dgm:presLayoutVars>
      </dgm:prSet>
      <dgm:spPr/>
    </dgm:pt>
    <dgm:pt modelId="{497C1222-9A5C-44C5-8BA1-5884341EDF18}" type="pres">
      <dgm:prSet presAssocID="{C64E91D8-1754-4C35-8B8C-4D6625F89055}" presName="rootConnector" presStyleLbl="node2" presStyleIdx="4" presStyleCnt="5"/>
      <dgm:spPr/>
    </dgm:pt>
    <dgm:pt modelId="{2B8DD882-C137-4C21-93EF-B38EA9618D74}" type="pres">
      <dgm:prSet presAssocID="{C64E91D8-1754-4C35-8B8C-4D6625F89055}" presName="hierChild4" presStyleCnt="0"/>
      <dgm:spPr/>
    </dgm:pt>
    <dgm:pt modelId="{46ACC0CF-D0E5-467A-AFD8-CC79308008AC}" type="pres">
      <dgm:prSet presAssocID="{C64E91D8-1754-4C35-8B8C-4D6625F89055}" presName="hierChild5" presStyleCnt="0"/>
      <dgm:spPr/>
    </dgm:pt>
    <dgm:pt modelId="{94D8D869-BEEB-49EC-B5B9-B4719D2312DB}" type="pres">
      <dgm:prSet presAssocID="{E61A0FC5-8ECC-4C44-AF88-EE12CFA67B2D}" presName="hierChild3" presStyleCnt="0"/>
      <dgm:spPr/>
    </dgm:pt>
  </dgm:ptLst>
  <dgm:cxnLst>
    <dgm:cxn modelId="{27F4AD0C-EE79-4B76-B327-B063F19B8A32}" type="presOf" srcId="{528365BF-BE34-4B24-BD99-C3F150B3D0A8}" destId="{8E0546F9-0B85-499E-A89C-8C813961D78A}" srcOrd="1" destOrd="0" presId="urn:microsoft.com/office/officeart/2005/8/layout/orgChart1"/>
    <dgm:cxn modelId="{A4A6652A-4C1B-4B59-852E-5916B2100BD4}" type="presOf" srcId="{D15F9A1B-73A0-4A36-86E7-DAA8D7C7A933}" destId="{9D86658E-0C9D-4093-A17E-6F6A443D455F}" srcOrd="1" destOrd="0" presId="urn:microsoft.com/office/officeart/2005/8/layout/orgChart1"/>
    <dgm:cxn modelId="{E1F59E30-7586-40CC-931F-018062EB3E66}" type="presOf" srcId="{8A201344-B12E-47B5-8594-AC68F3502B95}" destId="{F47F6B29-89FC-45F6-BCCB-318A4D5E4F20}" srcOrd="0" destOrd="0" presId="urn:microsoft.com/office/officeart/2005/8/layout/orgChart1"/>
    <dgm:cxn modelId="{45E26E32-39B4-474A-80DB-B6F60FAF2A42}" type="presOf" srcId="{E61A0FC5-8ECC-4C44-AF88-EE12CFA67B2D}" destId="{A9149755-C8CB-42AA-93C7-5BD19EF3AF16}" srcOrd="1" destOrd="0" presId="urn:microsoft.com/office/officeart/2005/8/layout/orgChart1"/>
    <dgm:cxn modelId="{7A1DF346-396F-47FF-AEB5-069357319480}" type="presOf" srcId="{C64E91D8-1754-4C35-8B8C-4D6625F89055}" destId="{D51F5250-9768-4E8A-9908-164118B01A2F}" srcOrd="0" destOrd="0" presId="urn:microsoft.com/office/officeart/2005/8/layout/orgChart1"/>
    <dgm:cxn modelId="{2C0A3955-AD85-4540-8625-E5AEA304E9A6}" type="presOf" srcId="{E61A0FC5-8ECC-4C44-AF88-EE12CFA67B2D}" destId="{49A1048C-B9FB-4228-80DA-621173D1BC5A}" srcOrd="0" destOrd="0" presId="urn:microsoft.com/office/officeart/2005/8/layout/orgChart1"/>
    <dgm:cxn modelId="{A24C3C55-F140-408C-9550-4BF4FBEE8C1E}" type="presOf" srcId="{B5876487-1851-4F2F-B0B4-854CED7FA6D5}" destId="{6D1C75F2-021F-4DCB-928C-43CF65225B94}" srcOrd="0" destOrd="0" presId="urn:microsoft.com/office/officeart/2005/8/layout/orgChart1"/>
    <dgm:cxn modelId="{AD49B979-2BC8-431D-A2C5-3BDDEAB44DEE}" type="presOf" srcId="{1950369A-447D-4514-A638-1B0588DAD397}" destId="{1F451FFF-9AA3-4427-84AB-BDD64E7066DD}" srcOrd="1" destOrd="0" presId="urn:microsoft.com/office/officeart/2005/8/layout/orgChart1"/>
    <dgm:cxn modelId="{5521C284-1643-46A1-B05D-830E4E3FF6B2}" srcId="{B5876487-1851-4F2F-B0B4-854CED7FA6D5}" destId="{E61A0FC5-8ECC-4C44-AF88-EE12CFA67B2D}" srcOrd="0" destOrd="0" parTransId="{5751F98A-4454-489A-A4CD-1160B3069B27}" sibTransId="{037DE02C-068C-431B-B781-D54CAA6DA0F7}"/>
    <dgm:cxn modelId="{DF7DFD9D-0EC9-4B48-B127-3A2ABBF9C591}" srcId="{E61A0FC5-8ECC-4C44-AF88-EE12CFA67B2D}" destId="{528365BF-BE34-4B24-BD99-C3F150B3D0A8}" srcOrd="1" destOrd="0" parTransId="{A72F055B-767B-4F1D-B1EF-F58A64DC7A31}" sibTransId="{46A50DE6-DE9C-40CF-80CB-14222CC63764}"/>
    <dgm:cxn modelId="{0EB977A0-99A9-4B8D-AABB-507ED176D136}" type="presOf" srcId="{C64E91D8-1754-4C35-8B8C-4D6625F89055}" destId="{497C1222-9A5C-44C5-8BA1-5884341EDF18}" srcOrd="1" destOrd="0" presId="urn:microsoft.com/office/officeart/2005/8/layout/orgChart1"/>
    <dgm:cxn modelId="{3648CBA9-D3B7-47AE-8ED3-924F2E421553}" type="presOf" srcId="{453DFE85-6D92-4A4B-8AFF-CC8C86F62529}" destId="{3455A78B-7026-4293-B019-DB740346439D}" srcOrd="1" destOrd="0" presId="urn:microsoft.com/office/officeart/2005/8/layout/orgChart1"/>
    <dgm:cxn modelId="{AD8DD0AE-E8C9-43B9-9690-984AA0B00C6C}" type="presOf" srcId="{B52358C1-5881-4E97-8E56-C24FEEF567E1}" destId="{AA601B27-0AB8-4D6F-B464-4409B47BD93B}" srcOrd="0" destOrd="0" presId="urn:microsoft.com/office/officeart/2005/8/layout/orgChart1"/>
    <dgm:cxn modelId="{F751AFB1-1001-42CD-8926-94D55E9A1A10}" srcId="{E61A0FC5-8ECC-4C44-AF88-EE12CFA67B2D}" destId="{1950369A-447D-4514-A638-1B0588DAD397}" srcOrd="3" destOrd="0" parTransId="{0715E66D-6A0F-48AA-834E-E763E3D85EE7}" sibTransId="{F45001E6-3782-444A-BD20-672EC043B93F}"/>
    <dgm:cxn modelId="{E6DD9BBB-86B6-4E35-9FCD-5F44D3DC70A5}" srcId="{E61A0FC5-8ECC-4C44-AF88-EE12CFA67B2D}" destId="{453DFE85-6D92-4A4B-8AFF-CC8C86F62529}" srcOrd="2" destOrd="0" parTransId="{B52358C1-5881-4E97-8E56-C24FEEF567E1}" sibTransId="{4D5CCF90-BF17-4832-8393-21DAF94DEC0C}"/>
    <dgm:cxn modelId="{0CCD02BC-397F-4272-8C81-B369822FC99C}" srcId="{E61A0FC5-8ECC-4C44-AF88-EE12CFA67B2D}" destId="{C64E91D8-1754-4C35-8B8C-4D6625F89055}" srcOrd="4" destOrd="0" parTransId="{935365A7-8064-4627-A8C9-6636E8A58C8C}" sibTransId="{F3BFCA59-F23A-43B4-9157-47D5B7364238}"/>
    <dgm:cxn modelId="{528E41CE-18FF-41F1-A5CB-AAFCFFB113F1}" type="presOf" srcId="{1950369A-447D-4514-A638-1B0588DAD397}" destId="{CAC2A512-F883-42F5-B35E-44AC7BF69B80}" srcOrd="0" destOrd="0" presId="urn:microsoft.com/office/officeart/2005/8/layout/orgChart1"/>
    <dgm:cxn modelId="{0F40C9D3-B5BB-405B-B872-91D0228FF366}" type="presOf" srcId="{528365BF-BE34-4B24-BD99-C3F150B3D0A8}" destId="{6B5D05D4-29C3-4416-877F-9092BEAEA43B}" srcOrd="0" destOrd="0" presId="urn:microsoft.com/office/officeart/2005/8/layout/orgChart1"/>
    <dgm:cxn modelId="{F505B5DF-4100-4F6E-BC78-BC5BF6F85204}" type="presOf" srcId="{0715E66D-6A0F-48AA-834E-E763E3D85EE7}" destId="{2450870A-BD42-4E68-BB10-7E4A46A3E7B9}" srcOrd="0" destOrd="0" presId="urn:microsoft.com/office/officeart/2005/8/layout/orgChart1"/>
    <dgm:cxn modelId="{ED5AA7E3-EA5D-49D6-9866-955541CA59B6}" type="presOf" srcId="{453DFE85-6D92-4A4B-8AFF-CC8C86F62529}" destId="{D64D95B0-DCC9-4B13-9D93-4E8963DD5550}" srcOrd="0" destOrd="0" presId="urn:microsoft.com/office/officeart/2005/8/layout/orgChart1"/>
    <dgm:cxn modelId="{9E5FCFE9-09A4-490F-906D-BF27BA2CFF5D}" type="presOf" srcId="{D15F9A1B-73A0-4A36-86E7-DAA8D7C7A933}" destId="{8B6BA543-487C-468D-A7E6-78DB4A71CCEE}" srcOrd="0" destOrd="0" presId="urn:microsoft.com/office/officeart/2005/8/layout/orgChart1"/>
    <dgm:cxn modelId="{0B389EEB-7064-466D-BD4E-CDAAEC744FC5}" type="presOf" srcId="{A72F055B-767B-4F1D-B1EF-F58A64DC7A31}" destId="{7E2C685D-83BC-402E-8FD7-5433B2A4FF34}" srcOrd="0" destOrd="0" presId="urn:microsoft.com/office/officeart/2005/8/layout/orgChart1"/>
    <dgm:cxn modelId="{A46917F7-FB77-4C30-8295-FC4D182CC41A}" type="presOf" srcId="{935365A7-8064-4627-A8C9-6636E8A58C8C}" destId="{C5D546D5-A848-40FC-9DA5-F6DBD09DDFCF}" srcOrd="0" destOrd="0" presId="urn:microsoft.com/office/officeart/2005/8/layout/orgChart1"/>
    <dgm:cxn modelId="{780191FB-60C2-4041-8F2D-88A8E64BF67C}" srcId="{E61A0FC5-8ECC-4C44-AF88-EE12CFA67B2D}" destId="{D15F9A1B-73A0-4A36-86E7-DAA8D7C7A933}" srcOrd="0" destOrd="0" parTransId="{8A201344-B12E-47B5-8594-AC68F3502B95}" sibTransId="{26AAFBF0-9EE5-4DF4-AFA0-A8A0466BD215}"/>
    <dgm:cxn modelId="{DAA836FC-1F74-4BC0-9219-14BF9C0DD97A}" type="presParOf" srcId="{6D1C75F2-021F-4DCB-928C-43CF65225B94}" destId="{AA6D0717-BA46-4449-8400-8A1BCA32B1D9}" srcOrd="0" destOrd="0" presId="urn:microsoft.com/office/officeart/2005/8/layout/orgChart1"/>
    <dgm:cxn modelId="{56C1731D-98AF-4496-A664-B5B6EF5CF0E2}" type="presParOf" srcId="{AA6D0717-BA46-4449-8400-8A1BCA32B1D9}" destId="{93A2B7AF-B86E-4193-93BF-45FD94C54FCC}" srcOrd="0" destOrd="0" presId="urn:microsoft.com/office/officeart/2005/8/layout/orgChart1"/>
    <dgm:cxn modelId="{1FBD437A-6AC4-4F2C-8637-6EDEDA6E0B5F}" type="presParOf" srcId="{93A2B7AF-B86E-4193-93BF-45FD94C54FCC}" destId="{49A1048C-B9FB-4228-80DA-621173D1BC5A}" srcOrd="0" destOrd="0" presId="urn:microsoft.com/office/officeart/2005/8/layout/orgChart1"/>
    <dgm:cxn modelId="{A76D70A7-B862-45F5-8B3D-EB2AA9829FA3}" type="presParOf" srcId="{93A2B7AF-B86E-4193-93BF-45FD94C54FCC}" destId="{A9149755-C8CB-42AA-93C7-5BD19EF3AF16}" srcOrd="1" destOrd="0" presId="urn:microsoft.com/office/officeart/2005/8/layout/orgChart1"/>
    <dgm:cxn modelId="{55CF39C6-148A-48AB-97AA-7983E50987BC}" type="presParOf" srcId="{AA6D0717-BA46-4449-8400-8A1BCA32B1D9}" destId="{B8363BDD-ECFA-4EC7-9DC0-98DDBAC79FF0}" srcOrd="1" destOrd="0" presId="urn:microsoft.com/office/officeart/2005/8/layout/orgChart1"/>
    <dgm:cxn modelId="{FF093EF1-4732-43AE-861A-0CC2745EB7AE}" type="presParOf" srcId="{B8363BDD-ECFA-4EC7-9DC0-98DDBAC79FF0}" destId="{F47F6B29-89FC-45F6-BCCB-318A4D5E4F20}" srcOrd="0" destOrd="0" presId="urn:microsoft.com/office/officeart/2005/8/layout/orgChart1"/>
    <dgm:cxn modelId="{BC8FCBD1-D0C0-4270-945C-6859A043AA06}" type="presParOf" srcId="{B8363BDD-ECFA-4EC7-9DC0-98DDBAC79FF0}" destId="{01C6D9AD-02D0-4D72-A333-B0EE67261C85}" srcOrd="1" destOrd="0" presId="urn:microsoft.com/office/officeart/2005/8/layout/orgChart1"/>
    <dgm:cxn modelId="{C9A070EC-1756-490A-9936-78FC8864457B}" type="presParOf" srcId="{01C6D9AD-02D0-4D72-A333-B0EE67261C85}" destId="{63818263-09D1-4EFB-984E-20CDDFBE0E9C}" srcOrd="0" destOrd="0" presId="urn:microsoft.com/office/officeart/2005/8/layout/orgChart1"/>
    <dgm:cxn modelId="{D551C2CC-949D-4F72-BA89-0B71AD29815E}" type="presParOf" srcId="{63818263-09D1-4EFB-984E-20CDDFBE0E9C}" destId="{8B6BA543-487C-468D-A7E6-78DB4A71CCEE}" srcOrd="0" destOrd="0" presId="urn:microsoft.com/office/officeart/2005/8/layout/orgChart1"/>
    <dgm:cxn modelId="{8E96C3BD-D38E-49F7-916B-3554744D5E12}" type="presParOf" srcId="{63818263-09D1-4EFB-984E-20CDDFBE0E9C}" destId="{9D86658E-0C9D-4093-A17E-6F6A443D455F}" srcOrd="1" destOrd="0" presId="urn:microsoft.com/office/officeart/2005/8/layout/orgChart1"/>
    <dgm:cxn modelId="{EE77E0B1-9BFC-41A3-B137-7C3C88E995F4}" type="presParOf" srcId="{01C6D9AD-02D0-4D72-A333-B0EE67261C85}" destId="{31680211-B0B1-4AF9-AB7B-92A4A16542D0}" srcOrd="1" destOrd="0" presId="urn:microsoft.com/office/officeart/2005/8/layout/orgChart1"/>
    <dgm:cxn modelId="{FC5EEA74-70AA-4921-9B2E-68232006FAF6}" type="presParOf" srcId="{01C6D9AD-02D0-4D72-A333-B0EE67261C85}" destId="{5A4D3789-8A40-467E-9849-32BA43D6F935}" srcOrd="2" destOrd="0" presId="urn:microsoft.com/office/officeart/2005/8/layout/orgChart1"/>
    <dgm:cxn modelId="{D180109B-2EA0-4483-921B-4139C19C922A}" type="presParOf" srcId="{B8363BDD-ECFA-4EC7-9DC0-98DDBAC79FF0}" destId="{7E2C685D-83BC-402E-8FD7-5433B2A4FF34}" srcOrd="2" destOrd="0" presId="urn:microsoft.com/office/officeart/2005/8/layout/orgChart1"/>
    <dgm:cxn modelId="{A0909D01-4B18-444D-A043-8AEEB4C4B3FC}" type="presParOf" srcId="{B8363BDD-ECFA-4EC7-9DC0-98DDBAC79FF0}" destId="{18BE9D81-EAA5-4201-9E2B-56D7E1E75692}" srcOrd="3" destOrd="0" presId="urn:microsoft.com/office/officeart/2005/8/layout/orgChart1"/>
    <dgm:cxn modelId="{9A3E76CD-F550-42EC-83ED-1E5CAA27E767}" type="presParOf" srcId="{18BE9D81-EAA5-4201-9E2B-56D7E1E75692}" destId="{6FE13883-FB0C-4840-8069-407FF179010D}" srcOrd="0" destOrd="0" presId="urn:microsoft.com/office/officeart/2005/8/layout/orgChart1"/>
    <dgm:cxn modelId="{95B01853-6EA5-4702-A1FA-822E0BDEE3AB}" type="presParOf" srcId="{6FE13883-FB0C-4840-8069-407FF179010D}" destId="{6B5D05D4-29C3-4416-877F-9092BEAEA43B}" srcOrd="0" destOrd="0" presId="urn:microsoft.com/office/officeart/2005/8/layout/orgChart1"/>
    <dgm:cxn modelId="{CD92F9BF-326B-4E49-847B-723337975F08}" type="presParOf" srcId="{6FE13883-FB0C-4840-8069-407FF179010D}" destId="{8E0546F9-0B85-499E-A89C-8C813961D78A}" srcOrd="1" destOrd="0" presId="urn:microsoft.com/office/officeart/2005/8/layout/orgChart1"/>
    <dgm:cxn modelId="{F60692A9-D553-4E04-B693-3C8D7E748F15}" type="presParOf" srcId="{18BE9D81-EAA5-4201-9E2B-56D7E1E75692}" destId="{845A6708-E1FE-4181-BA1C-654F23F23BD9}" srcOrd="1" destOrd="0" presId="urn:microsoft.com/office/officeart/2005/8/layout/orgChart1"/>
    <dgm:cxn modelId="{BF01CCD3-B4FF-4ED3-AA59-82F992BD665C}" type="presParOf" srcId="{18BE9D81-EAA5-4201-9E2B-56D7E1E75692}" destId="{0AECFF77-5459-4933-815A-34B34A41C6DE}" srcOrd="2" destOrd="0" presId="urn:microsoft.com/office/officeart/2005/8/layout/orgChart1"/>
    <dgm:cxn modelId="{6D8AC979-6162-47B3-9EF7-2D7C1B8AB6D0}" type="presParOf" srcId="{B8363BDD-ECFA-4EC7-9DC0-98DDBAC79FF0}" destId="{AA601B27-0AB8-4D6F-B464-4409B47BD93B}" srcOrd="4" destOrd="0" presId="urn:microsoft.com/office/officeart/2005/8/layout/orgChart1"/>
    <dgm:cxn modelId="{74FEC961-CF02-4149-ADC5-4EB49ADF468A}" type="presParOf" srcId="{B8363BDD-ECFA-4EC7-9DC0-98DDBAC79FF0}" destId="{975387A2-224F-4499-BB89-4B80045CDA08}" srcOrd="5" destOrd="0" presId="urn:microsoft.com/office/officeart/2005/8/layout/orgChart1"/>
    <dgm:cxn modelId="{C9F20079-4BE1-4003-8EFD-170D9B25CBD4}" type="presParOf" srcId="{975387A2-224F-4499-BB89-4B80045CDA08}" destId="{4BEA3D16-B5CA-479C-AE04-31A363BAF2F1}" srcOrd="0" destOrd="0" presId="urn:microsoft.com/office/officeart/2005/8/layout/orgChart1"/>
    <dgm:cxn modelId="{BABF2FAF-FC77-47D5-A464-CEEE956B9765}" type="presParOf" srcId="{4BEA3D16-B5CA-479C-AE04-31A363BAF2F1}" destId="{D64D95B0-DCC9-4B13-9D93-4E8963DD5550}" srcOrd="0" destOrd="0" presId="urn:microsoft.com/office/officeart/2005/8/layout/orgChart1"/>
    <dgm:cxn modelId="{7EB16EE0-264E-4CC9-8DE2-F71BB0831D45}" type="presParOf" srcId="{4BEA3D16-B5CA-479C-AE04-31A363BAF2F1}" destId="{3455A78B-7026-4293-B019-DB740346439D}" srcOrd="1" destOrd="0" presId="urn:microsoft.com/office/officeart/2005/8/layout/orgChart1"/>
    <dgm:cxn modelId="{7BB53829-02C5-40A3-8044-4C36435133A0}" type="presParOf" srcId="{975387A2-224F-4499-BB89-4B80045CDA08}" destId="{712AA6B5-FDD7-4114-910F-D9A7E10E3F13}" srcOrd="1" destOrd="0" presId="urn:microsoft.com/office/officeart/2005/8/layout/orgChart1"/>
    <dgm:cxn modelId="{F91DD2DB-CDF2-4D41-8CA2-616CBFDD5456}" type="presParOf" srcId="{975387A2-224F-4499-BB89-4B80045CDA08}" destId="{01818889-6892-4F32-8001-959DD08378FA}" srcOrd="2" destOrd="0" presId="urn:microsoft.com/office/officeart/2005/8/layout/orgChart1"/>
    <dgm:cxn modelId="{897B47A9-F872-4B24-B8D9-101A54D0E188}" type="presParOf" srcId="{B8363BDD-ECFA-4EC7-9DC0-98DDBAC79FF0}" destId="{2450870A-BD42-4E68-BB10-7E4A46A3E7B9}" srcOrd="6" destOrd="0" presId="urn:microsoft.com/office/officeart/2005/8/layout/orgChart1"/>
    <dgm:cxn modelId="{B6D3753E-5509-49E6-A64A-0BCCA75D877D}" type="presParOf" srcId="{B8363BDD-ECFA-4EC7-9DC0-98DDBAC79FF0}" destId="{A9FF7AB8-7C52-447A-A4A5-CD6211CDAEAF}" srcOrd="7" destOrd="0" presId="urn:microsoft.com/office/officeart/2005/8/layout/orgChart1"/>
    <dgm:cxn modelId="{BA1AD90D-D7EF-4FA5-8E8D-36C17B6CBB34}" type="presParOf" srcId="{A9FF7AB8-7C52-447A-A4A5-CD6211CDAEAF}" destId="{62076EC0-9A9B-4073-ACDA-18556656A9A3}" srcOrd="0" destOrd="0" presId="urn:microsoft.com/office/officeart/2005/8/layout/orgChart1"/>
    <dgm:cxn modelId="{213334F4-F8A8-423D-A209-F62B27522D3C}" type="presParOf" srcId="{62076EC0-9A9B-4073-ACDA-18556656A9A3}" destId="{CAC2A512-F883-42F5-B35E-44AC7BF69B80}" srcOrd="0" destOrd="0" presId="urn:microsoft.com/office/officeart/2005/8/layout/orgChart1"/>
    <dgm:cxn modelId="{E64E93FE-87C8-45D8-8ABB-CA80E806108A}" type="presParOf" srcId="{62076EC0-9A9B-4073-ACDA-18556656A9A3}" destId="{1F451FFF-9AA3-4427-84AB-BDD64E7066DD}" srcOrd="1" destOrd="0" presId="urn:microsoft.com/office/officeart/2005/8/layout/orgChart1"/>
    <dgm:cxn modelId="{C520816E-B4E0-4BD9-BEC2-8822D6D4B67C}" type="presParOf" srcId="{A9FF7AB8-7C52-447A-A4A5-CD6211CDAEAF}" destId="{1A87F70E-C63A-4760-B23E-69A45D57DD00}" srcOrd="1" destOrd="0" presId="urn:microsoft.com/office/officeart/2005/8/layout/orgChart1"/>
    <dgm:cxn modelId="{A32F53F7-2AE3-4C36-B76E-E0FB729F4193}" type="presParOf" srcId="{A9FF7AB8-7C52-447A-A4A5-CD6211CDAEAF}" destId="{69A547D9-36B5-44AA-9E4F-F5D2F698B4CA}" srcOrd="2" destOrd="0" presId="urn:microsoft.com/office/officeart/2005/8/layout/orgChart1"/>
    <dgm:cxn modelId="{6AD1E576-C4F2-4F4A-8C13-D02C214F02D6}" type="presParOf" srcId="{B8363BDD-ECFA-4EC7-9DC0-98DDBAC79FF0}" destId="{C5D546D5-A848-40FC-9DA5-F6DBD09DDFCF}" srcOrd="8" destOrd="0" presId="urn:microsoft.com/office/officeart/2005/8/layout/orgChart1"/>
    <dgm:cxn modelId="{3768461D-C96B-4779-A262-7BF2998F98F8}" type="presParOf" srcId="{B8363BDD-ECFA-4EC7-9DC0-98DDBAC79FF0}" destId="{11810D75-479A-4C2B-A48A-DF54228C8319}" srcOrd="9" destOrd="0" presId="urn:microsoft.com/office/officeart/2005/8/layout/orgChart1"/>
    <dgm:cxn modelId="{A5645739-0CED-4271-A7EC-243206DB3F7F}" type="presParOf" srcId="{11810D75-479A-4C2B-A48A-DF54228C8319}" destId="{17600905-C00A-4711-88AF-96361DB41AC6}" srcOrd="0" destOrd="0" presId="urn:microsoft.com/office/officeart/2005/8/layout/orgChart1"/>
    <dgm:cxn modelId="{E3737102-EB6C-443B-A9D4-D7648D60B965}" type="presParOf" srcId="{17600905-C00A-4711-88AF-96361DB41AC6}" destId="{D51F5250-9768-4E8A-9908-164118B01A2F}" srcOrd="0" destOrd="0" presId="urn:microsoft.com/office/officeart/2005/8/layout/orgChart1"/>
    <dgm:cxn modelId="{16F6DD7E-7F07-4A84-8F79-FC8BF8E0878A}" type="presParOf" srcId="{17600905-C00A-4711-88AF-96361DB41AC6}" destId="{497C1222-9A5C-44C5-8BA1-5884341EDF18}" srcOrd="1" destOrd="0" presId="urn:microsoft.com/office/officeart/2005/8/layout/orgChart1"/>
    <dgm:cxn modelId="{3241055A-98A1-4234-AE21-9708090FC1BE}" type="presParOf" srcId="{11810D75-479A-4C2B-A48A-DF54228C8319}" destId="{2B8DD882-C137-4C21-93EF-B38EA9618D74}" srcOrd="1" destOrd="0" presId="urn:microsoft.com/office/officeart/2005/8/layout/orgChart1"/>
    <dgm:cxn modelId="{81669987-F0DD-4659-9576-8C6AB687FBFE}" type="presParOf" srcId="{11810D75-479A-4C2B-A48A-DF54228C8319}" destId="{46ACC0CF-D0E5-467A-AFD8-CC79308008AC}" srcOrd="2" destOrd="0" presId="urn:microsoft.com/office/officeart/2005/8/layout/orgChart1"/>
    <dgm:cxn modelId="{CC3D378E-6E54-4134-B56D-5F3F67F65330}" type="presParOf" srcId="{AA6D0717-BA46-4449-8400-8A1BCA32B1D9}" destId="{94D8D869-BEEB-49EC-B5B9-B4719D2312D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FEE272-5BE4-4750-9CD2-871932EEB2A0}"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F32F4F32-C5A2-407F-964C-1706157F8524}">
      <dgm:prSet phldr="0"/>
      <dgm:spPr/>
      <dgm:t>
        <a:bodyPr/>
        <a:lstStyle/>
        <a:p>
          <a:pPr algn="l" rtl="0"/>
          <a:r>
            <a:rPr lang="en-US" b="1" dirty="0" err="1">
              <a:solidFill>
                <a:schemeClr val="bg1"/>
              </a:solidFill>
              <a:latin typeface="Calibri Light"/>
              <a:cs typeface="Times New Roman"/>
            </a:rPr>
            <a:t>Ciencias</a:t>
          </a:r>
          <a:r>
            <a:rPr lang="en-US" b="1" dirty="0">
              <a:solidFill>
                <a:schemeClr val="bg1"/>
              </a:solidFill>
              <a:latin typeface="Calibri Light"/>
              <a:cs typeface="Times New Roman"/>
            </a:rPr>
            <a:t> de la computacion</a:t>
          </a:r>
        </a:p>
      </dgm:t>
    </dgm:pt>
    <dgm:pt modelId="{9049D9B6-AEB3-42B4-8368-9DE188A6D198}" type="parTrans" cxnId="{86F9B1FF-041F-4951-8E1A-A2DE1245B600}">
      <dgm:prSet/>
      <dgm:spPr/>
    </dgm:pt>
    <dgm:pt modelId="{E9EBA54B-22F6-4F0D-A045-1DFC0AD053E2}" type="sibTrans" cxnId="{86F9B1FF-041F-4951-8E1A-A2DE1245B600}">
      <dgm:prSet/>
      <dgm:spPr/>
    </dgm:pt>
    <dgm:pt modelId="{3E5CEE12-2746-4F49-892D-97647ECD0038}">
      <dgm:prSet phldr="0"/>
      <dgm:spPr/>
      <dgm:t>
        <a:bodyPr/>
        <a:lstStyle/>
        <a:p>
          <a:pPr algn="l" rtl="0"/>
          <a:r>
            <a:rPr lang="es" b="0" dirty="0">
              <a:solidFill>
                <a:schemeClr val="bg1"/>
              </a:solidFill>
              <a:latin typeface="Calibri Light"/>
              <a:cs typeface="Times New Roman"/>
            </a:rPr>
            <a:t>la interacción persona-ordenador</a:t>
          </a:r>
          <a:endParaRPr lang="en-US" b="1" dirty="0">
            <a:solidFill>
              <a:schemeClr val="bg1"/>
            </a:solidFill>
            <a:latin typeface="Calibri Light"/>
            <a:cs typeface="Times New Roman"/>
          </a:endParaRPr>
        </a:p>
      </dgm:t>
    </dgm:pt>
    <dgm:pt modelId="{AAC18958-A576-486B-9554-4BE2B58AD2BB}" type="parTrans" cxnId="{FD8A283F-C1C6-488D-97A2-A316E09CCBD9}">
      <dgm:prSet/>
      <dgm:spPr/>
    </dgm:pt>
    <dgm:pt modelId="{DC12A6C6-6054-45BD-B76C-67EE1FB7B813}" type="sibTrans" cxnId="{FD8A283F-C1C6-488D-97A2-A316E09CCBD9}">
      <dgm:prSet/>
      <dgm:spPr/>
    </dgm:pt>
    <dgm:pt modelId="{1B50731F-DB55-45C7-BB1E-8DDBF994BE9C}">
      <dgm:prSet phldr="0"/>
      <dgm:spPr/>
      <dgm:t>
        <a:bodyPr/>
        <a:lstStyle/>
        <a:p>
          <a:pPr algn="l" rtl="0"/>
          <a:r>
            <a:rPr lang="en-US" b="1" dirty="0">
              <a:solidFill>
                <a:schemeClr val="bg1"/>
              </a:solidFill>
              <a:latin typeface="Calibri Light"/>
              <a:cs typeface="Times New Roman"/>
            </a:rPr>
            <a:t>Principio de informatica AP</a:t>
          </a:r>
        </a:p>
      </dgm:t>
    </dgm:pt>
    <dgm:pt modelId="{E923F835-22E9-428C-ABCB-5C56D91949E2}" type="parTrans" cxnId="{881DFC16-76F1-4EA9-B67E-CF4D9F4FF618}">
      <dgm:prSet/>
      <dgm:spPr/>
    </dgm:pt>
    <dgm:pt modelId="{090E2D16-7269-4B13-8CD9-E725803DFC35}" type="sibTrans" cxnId="{881DFC16-76F1-4EA9-B67E-CF4D9F4FF618}">
      <dgm:prSet/>
      <dgm:spPr/>
    </dgm:pt>
    <dgm:pt modelId="{D1C2A8CB-BFCD-4F47-B68E-012C3A70AA56}">
      <dgm:prSet phldr="0"/>
      <dgm:spPr/>
      <dgm:t>
        <a:bodyPr/>
        <a:lstStyle/>
        <a:p>
          <a:pPr rtl="0"/>
          <a:r>
            <a:rPr lang="es" b="0" dirty="0">
              <a:solidFill>
                <a:schemeClr val="bg1"/>
              </a:solidFill>
              <a:latin typeface="Calibri Light"/>
              <a:cs typeface="Times New Roman"/>
            </a:rPr>
            <a:t>resolución de problemas</a:t>
          </a:r>
          <a:endParaRPr lang="en-US" b="0" dirty="0">
            <a:solidFill>
              <a:schemeClr val="bg1"/>
            </a:solidFill>
            <a:latin typeface="Calibri Light" panose="020F0302020204030204"/>
            <a:cs typeface="Calibri Light" panose="020F0302020204030204"/>
          </a:endParaRPr>
        </a:p>
      </dgm:t>
    </dgm:pt>
    <dgm:pt modelId="{630BCFE3-ED9A-4147-95F4-0D93C404637F}" type="parTrans" cxnId="{B2A187D6-478A-491E-A054-4D24AB6A8FC3}">
      <dgm:prSet/>
      <dgm:spPr/>
    </dgm:pt>
    <dgm:pt modelId="{94CF9D76-8DD5-4379-8526-E25B24BFF814}" type="sibTrans" cxnId="{B2A187D6-478A-491E-A054-4D24AB6A8FC3}">
      <dgm:prSet/>
      <dgm:spPr/>
    </dgm:pt>
    <dgm:pt modelId="{67AB942C-C734-4CE4-BBE8-DE6C6B8F3A1E}">
      <dgm:prSet phldr="0"/>
      <dgm:spPr/>
      <dgm:t>
        <a:bodyPr/>
        <a:lstStyle/>
        <a:p>
          <a:pPr rtl="0"/>
          <a:r>
            <a:rPr lang="es" b="0" dirty="0">
              <a:solidFill>
                <a:schemeClr val="bg1"/>
              </a:solidFill>
              <a:latin typeface="Calibri Light"/>
              <a:cs typeface="Times New Roman"/>
            </a:rPr>
            <a:t>diseño web</a:t>
          </a:r>
          <a:endParaRPr lang="en-US" b="0" dirty="0">
            <a:solidFill>
              <a:schemeClr val="bg1"/>
            </a:solidFill>
            <a:latin typeface="Calibri Light" panose="020F0302020204030204"/>
            <a:cs typeface="Calibri Light" panose="020F0302020204030204"/>
          </a:endParaRPr>
        </a:p>
      </dgm:t>
    </dgm:pt>
    <dgm:pt modelId="{6CA91715-B616-4E0B-A506-97EFB4A951D4}" type="parTrans" cxnId="{B00E454F-9341-4A64-ABEC-FA5F6472ABC3}">
      <dgm:prSet/>
      <dgm:spPr/>
    </dgm:pt>
    <dgm:pt modelId="{CB1E3E1D-C014-4C7E-A53E-001296C0994F}" type="sibTrans" cxnId="{B00E454F-9341-4A64-ABEC-FA5F6472ABC3}">
      <dgm:prSet/>
      <dgm:spPr/>
    </dgm:pt>
    <dgm:pt modelId="{A7872D8A-A2B6-4EDA-BAFB-A620823052E2}">
      <dgm:prSet phldr="0"/>
      <dgm:spPr/>
      <dgm:t>
        <a:bodyPr/>
        <a:lstStyle/>
        <a:p>
          <a:pPr rtl="0"/>
          <a:r>
            <a:rPr lang="es" b="0" dirty="0">
              <a:solidFill>
                <a:schemeClr val="bg1"/>
              </a:solidFill>
              <a:latin typeface="Calibri Light"/>
              <a:cs typeface="Times New Roman"/>
            </a:rPr>
            <a:t>introducción a la preprogramación
análisis de los datos</a:t>
          </a:r>
          <a:endParaRPr lang="en-US" b="0" dirty="0">
            <a:solidFill>
              <a:schemeClr val="bg1"/>
            </a:solidFill>
            <a:latin typeface="Calibri Light" panose="020F0302020204030204"/>
            <a:cs typeface="Calibri Light" panose="020F0302020204030204"/>
          </a:endParaRPr>
        </a:p>
      </dgm:t>
    </dgm:pt>
    <dgm:pt modelId="{ADD98DBA-54ED-49AF-96E3-F4830653A39E}" type="parTrans" cxnId="{A99EDB30-E2C0-46A6-8082-DF72933AE333}">
      <dgm:prSet/>
      <dgm:spPr/>
    </dgm:pt>
    <dgm:pt modelId="{967A6FBD-8D7B-498C-BA50-F92B3F8E9F7D}" type="sibTrans" cxnId="{A99EDB30-E2C0-46A6-8082-DF72933AE333}">
      <dgm:prSet/>
      <dgm:spPr/>
    </dgm:pt>
    <dgm:pt modelId="{2F62BA75-486C-4432-AA14-2AFABF62BEEE}">
      <dgm:prSet phldr="0"/>
      <dgm:spPr/>
      <dgm:t>
        <a:bodyPr/>
        <a:lstStyle/>
        <a:p>
          <a:pPr rtl="0"/>
          <a:r>
            <a:rPr lang="es" b="0" dirty="0">
              <a:solidFill>
                <a:schemeClr val="bg1"/>
              </a:solidFill>
              <a:latin typeface="Calibri Light"/>
              <a:cs typeface="Times New Roman"/>
            </a:rPr>
            <a:t>inteligencia artificial</a:t>
          </a:r>
          <a:endParaRPr lang="en-US" b="0" dirty="0">
            <a:solidFill>
              <a:schemeClr val="bg1"/>
            </a:solidFill>
            <a:latin typeface="Calibri Light" panose="020F0302020204030204"/>
            <a:cs typeface="Calibri Light" panose="020F0302020204030204"/>
          </a:endParaRPr>
        </a:p>
      </dgm:t>
    </dgm:pt>
    <dgm:pt modelId="{56A735FA-008B-481A-BF54-B770EDEF4775}" type="parTrans" cxnId="{A4D74959-7827-4196-A69F-44EA8775D8BA}">
      <dgm:prSet/>
      <dgm:spPr/>
    </dgm:pt>
    <dgm:pt modelId="{D73DAE93-B88D-4A29-B4D5-46D2C5A0F38B}" type="sibTrans" cxnId="{A4D74959-7827-4196-A69F-44EA8775D8BA}">
      <dgm:prSet/>
      <dgm:spPr/>
    </dgm:pt>
    <dgm:pt modelId="{3DDA934A-DE95-47DA-B210-F4A3AE97121F}">
      <dgm:prSet phldr="0"/>
      <dgm:spPr/>
      <dgm:t>
        <a:bodyPr/>
        <a:lstStyle/>
        <a:p>
          <a:pPr rtl="0"/>
          <a:r>
            <a:rPr lang="es" b="0" dirty="0">
              <a:solidFill>
                <a:schemeClr val="bg1"/>
              </a:solidFill>
              <a:latin typeface="Calibri Light"/>
              <a:cs typeface="Times New Roman"/>
            </a:rPr>
            <a:t>Robótica</a:t>
          </a:r>
          <a:endParaRPr lang="en-US" b="0" dirty="0">
            <a:solidFill>
              <a:schemeClr val="bg1"/>
            </a:solidFill>
            <a:latin typeface="Calibri Light" panose="020F0302020204030204"/>
            <a:cs typeface="Calibri Light" panose="020F0302020204030204"/>
          </a:endParaRPr>
        </a:p>
      </dgm:t>
    </dgm:pt>
    <dgm:pt modelId="{238BACEE-189D-4335-A97C-83437F96B9ED}" type="parTrans" cxnId="{B37281A4-7D8E-4186-A9AD-FB4836AA112B}">
      <dgm:prSet/>
      <dgm:spPr/>
    </dgm:pt>
    <dgm:pt modelId="{0DE914B4-60D7-497E-A87C-C5E8B384F7BD}" type="sibTrans" cxnId="{B37281A4-7D8E-4186-A9AD-FB4836AA112B}">
      <dgm:prSet/>
      <dgm:spPr/>
    </dgm:pt>
    <dgm:pt modelId="{CDCBEC80-6B86-45C3-8F05-75973B3DD712}">
      <dgm:prSet phldr="0"/>
      <dgm:spPr/>
      <dgm:t>
        <a:bodyPr/>
        <a:lstStyle/>
        <a:p>
          <a:r>
            <a:rPr lang="es" b="0" dirty="0">
              <a:solidFill>
                <a:schemeClr val="bg1"/>
              </a:solidFill>
              <a:latin typeface="Calibri Light"/>
              <a:cs typeface="Times New Roman"/>
            </a:rPr>
            <a:t>Python</a:t>
          </a:r>
          <a:endParaRPr lang="en-US" dirty="0">
            <a:solidFill>
              <a:schemeClr val="bg1"/>
            </a:solidFill>
            <a:latin typeface="Calibri Light"/>
          </a:endParaRPr>
        </a:p>
      </dgm:t>
    </dgm:pt>
    <dgm:pt modelId="{E1061900-CB5D-407E-BE0A-8EAAD56EAA1A}" type="parTrans" cxnId="{42920840-391A-41FB-B76C-866661EA729A}">
      <dgm:prSet/>
      <dgm:spPr/>
    </dgm:pt>
    <dgm:pt modelId="{0ECC14FE-D3A0-402D-B6AA-0DF257CEE0CD}" type="sibTrans" cxnId="{42920840-391A-41FB-B76C-866661EA729A}">
      <dgm:prSet/>
      <dgm:spPr/>
    </dgm:pt>
    <dgm:pt modelId="{0F3BF488-8D80-4582-B50F-827E85D3518D}">
      <dgm:prSet phldr="0"/>
      <dgm:spPr/>
      <dgm:t>
        <a:bodyPr/>
        <a:lstStyle/>
        <a:p>
          <a:pPr algn="l" rtl="0"/>
          <a:r>
            <a:rPr lang="en-US" dirty="0">
              <a:solidFill>
                <a:schemeClr val="bg1"/>
              </a:solidFill>
              <a:latin typeface="Calibri Light"/>
              <a:cs typeface="Times New Roman"/>
            </a:rPr>
            <a:t>Data y informacion</a:t>
          </a:r>
        </a:p>
      </dgm:t>
    </dgm:pt>
    <dgm:pt modelId="{09A452E4-5749-4F35-B65A-69F0EC5B951F}" type="parTrans" cxnId="{26501849-9559-4647-B06F-27E4939DB2AA}">
      <dgm:prSet/>
      <dgm:spPr/>
    </dgm:pt>
    <dgm:pt modelId="{42578D41-B419-4A3F-A354-B4B8D7B53502}" type="sibTrans" cxnId="{26501849-9559-4647-B06F-27E4939DB2AA}">
      <dgm:prSet/>
      <dgm:spPr/>
    </dgm:pt>
    <dgm:pt modelId="{9211F9C6-9AC6-47A3-8B1A-777D782A6B56}">
      <dgm:prSet phldr="0"/>
      <dgm:spPr/>
      <dgm:t>
        <a:bodyPr/>
        <a:lstStyle/>
        <a:p>
          <a:pPr algn="l" rtl="0"/>
          <a:r>
            <a:rPr lang="en-US" dirty="0">
              <a:solidFill>
                <a:schemeClr val="bg1"/>
              </a:solidFill>
              <a:latin typeface="Calibri Light"/>
              <a:cs typeface="Times New Roman"/>
            </a:rPr>
            <a:t>Creatividad</a:t>
          </a:r>
        </a:p>
      </dgm:t>
    </dgm:pt>
    <dgm:pt modelId="{B6B61A8C-3DDC-40B4-B3AE-F64142C75F8E}" type="parTrans" cxnId="{CD7F33D4-8B5A-43CD-A63F-FCE2B539421B}">
      <dgm:prSet/>
      <dgm:spPr/>
    </dgm:pt>
    <dgm:pt modelId="{82971CA0-5526-4804-8ABC-3CB982BFF317}" type="sibTrans" cxnId="{CD7F33D4-8B5A-43CD-A63F-FCE2B539421B}">
      <dgm:prSet/>
      <dgm:spPr/>
    </dgm:pt>
    <dgm:pt modelId="{DB9D1033-8AE3-4A48-9023-EB00DCEF9233}">
      <dgm:prSet phldr="0"/>
      <dgm:spPr/>
      <dgm:t>
        <a:bodyPr/>
        <a:lstStyle/>
        <a:p>
          <a:pPr algn="l" rtl="0"/>
          <a:r>
            <a:rPr lang="en-US" dirty="0">
              <a:solidFill>
                <a:schemeClr val="bg1"/>
              </a:solidFill>
              <a:latin typeface="Calibri Light"/>
              <a:cs typeface="Times New Roman"/>
            </a:rPr>
            <a:t>Abstracciones</a:t>
          </a:r>
        </a:p>
      </dgm:t>
    </dgm:pt>
    <dgm:pt modelId="{1845708D-CA25-4966-9F84-4E2A32CA8932}" type="parTrans" cxnId="{4087F760-6B1E-48DF-9FFB-D2E2180BD5C2}">
      <dgm:prSet/>
      <dgm:spPr/>
    </dgm:pt>
    <dgm:pt modelId="{C1D13048-E1E7-42DE-A6C0-90E0914CA030}" type="sibTrans" cxnId="{4087F760-6B1E-48DF-9FFB-D2E2180BD5C2}">
      <dgm:prSet/>
      <dgm:spPr/>
    </dgm:pt>
    <dgm:pt modelId="{9124527B-D869-4C1D-ACDD-377BA64A82EB}">
      <dgm:prSet phldr="0"/>
      <dgm:spPr/>
      <dgm:t>
        <a:bodyPr/>
        <a:lstStyle/>
        <a:p>
          <a:pPr algn="l" rtl="0"/>
          <a:r>
            <a:rPr lang="en-US" dirty="0">
              <a:solidFill>
                <a:schemeClr val="bg1"/>
              </a:solidFill>
              <a:latin typeface="Calibri Light"/>
              <a:cs typeface="Times New Roman"/>
            </a:rPr>
            <a:t>Impacto global</a:t>
          </a:r>
        </a:p>
      </dgm:t>
    </dgm:pt>
    <dgm:pt modelId="{172BDD99-3BDD-4167-9F07-F16F03EA763C}" type="parTrans" cxnId="{E6DC446F-E235-46F3-BAE3-DFC929BDA329}">
      <dgm:prSet/>
      <dgm:spPr/>
    </dgm:pt>
    <dgm:pt modelId="{50A5D4E9-920F-4D3E-BC3B-E88C891027DC}" type="sibTrans" cxnId="{E6DC446F-E235-46F3-BAE3-DFC929BDA329}">
      <dgm:prSet/>
      <dgm:spPr/>
    </dgm:pt>
    <dgm:pt modelId="{45073DD9-BC0B-4637-BA79-6805FCC63777}">
      <dgm:prSet phldr="0"/>
      <dgm:spPr/>
      <dgm:t>
        <a:bodyPr/>
        <a:lstStyle/>
        <a:p>
          <a:pPr algn="l" rtl="0"/>
          <a:r>
            <a:rPr lang="en-US" dirty="0">
              <a:solidFill>
                <a:schemeClr val="bg1"/>
              </a:solidFill>
              <a:latin typeface="Calibri Light"/>
              <a:cs typeface="Times New Roman"/>
            </a:rPr>
            <a:t>Algoritmos</a:t>
          </a:r>
        </a:p>
      </dgm:t>
    </dgm:pt>
    <dgm:pt modelId="{18FA041D-15ED-4106-9FD2-D45A4FC4EEC9}" type="parTrans" cxnId="{D805274F-AFBA-4A8A-8D2B-21FD5E46C597}">
      <dgm:prSet/>
      <dgm:spPr/>
    </dgm:pt>
    <dgm:pt modelId="{EDE59B8A-81AA-4295-ADBE-280866786B62}" type="sibTrans" cxnId="{D805274F-AFBA-4A8A-8D2B-21FD5E46C597}">
      <dgm:prSet/>
      <dgm:spPr/>
    </dgm:pt>
    <dgm:pt modelId="{94BF336F-FA5E-4763-AEE8-31704BDE0D2E}">
      <dgm:prSet phldr="0"/>
      <dgm:spPr/>
      <dgm:t>
        <a:bodyPr/>
        <a:lstStyle/>
        <a:p>
          <a:pPr algn="l" rtl="0"/>
          <a:r>
            <a:rPr lang="en-US" dirty="0" err="1">
              <a:solidFill>
                <a:schemeClr val="bg1"/>
              </a:solidFill>
              <a:latin typeface="Calibri Light"/>
              <a:cs typeface="Times New Roman"/>
            </a:rPr>
            <a:t>Programaccion</a:t>
          </a:r>
          <a:endParaRPr lang="en-US" dirty="0">
            <a:solidFill>
              <a:schemeClr val="bg1"/>
            </a:solidFill>
            <a:latin typeface="Calibri Light"/>
            <a:cs typeface="Times New Roman"/>
          </a:endParaRPr>
        </a:p>
      </dgm:t>
    </dgm:pt>
    <dgm:pt modelId="{95AFC68A-24B9-44AE-BF2E-E2A02BA99B56}" type="parTrans" cxnId="{D8C8A0BD-2EBC-4812-9A5D-86DDA31DACFB}">
      <dgm:prSet/>
      <dgm:spPr/>
    </dgm:pt>
    <dgm:pt modelId="{D7447032-CE0E-431D-A279-47B5EA264B56}" type="sibTrans" cxnId="{D8C8A0BD-2EBC-4812-9A5D-86DDA31DACFB}">
      <dgm:prSet/>
      <dgm:spPr/>
    </dgm:pt>
    <dgm:pt modelId="{6F033DA3-1837-4884-9ED8-6820D63D5818}">
      <dgm:prSet phldr="0"/>
      <dgm:spPr/>
      <dgm:t>
        <a:bodyPr/>
        <a:lstStyle/>
        <a:p>
          <a:pPr algn="l" rtl="0"/>
          <a:r>
            <a:rPr lang="en-US" dirty="0">
              <a:solidFill>
                <a:schemeClr val="bg1"/>
              </a:solidFill>
              <a:latin typeface="Calibri Light"/>
              <a:cs typeface="Times New Roman"/>
            </a:rPr>
            <a:t>Internet</a:t>
          </a:r>
        </a:p>
      </dgm:t>
    </dgm:pt>
    <dgm:pt modelId="{5F0FA685-749C-4E0E-B8B9-ECD890C169FC}" type="parTrans" cxnId="{482468BC-3696-465E-8FD4-6FC7D361CC3A}">
      <dgm:prSet/>
      <dgm:spPr/>
    </dgm:pt>
    <dgm:pt modelId="{F6B10981-2D4F-405E-909D-6354E59674A9}" type="sibTrans" cxnId="{482468BC-3696-465E-8FD4-6FC7D361CC3A}">
      <dgm:prSet/>
      <dgm:spPr/>
    </dgm:pt>
    <dgm:pt modelId="{2A4E8B4F-1DF0-4D8B-AFA3-88EC082287D7}">
      <dgm:prSet phldr="0"/>
      <dgm:spPr/>
      <dgm:t>
        <a:bodyPr/>
        <a:lstStyle/>
        <a:p>
          <a:pPr algn="l" rtl="0"/>
          <a:r>
            <a:rPr lang="en-US" b="1" dirty="0" err="1">
              <a:solidFill>
                <a:schemeClr val="bg1"/>
              </a:solidFill>
              <a:latin typeface="Calibri Light"/>
              <a:cs typeface="Times New Roman"/>
            </a:rPr>
            <a:t>Manejo</a:t>
          </a:r>
          <a:r>
            <a:rPr lang="en-US" b="1" dirty="0">
              <a:solidFill>
                <a:schemeClr val="bg1"/>
              </a:solidFill>
              <a:latin typeface="Calibri Light"/>
              <a:cs typeface="Times New Roman"/>
            </a:rPr>
            <a:t> de </a:t>
          </a:r>
          <a:r>
            <a:rPr lang="en-US" b="1" dirty="0" err="1">
              <a:solidFill>
                <a:schemeClr val="bg1"/>
              </a:solidFill>
              <a:latin typeface="Calibri Light"/>
              <a:cs typeface="Times New Roman"/>
            </a:rPr>
            <a:t>pequeños</a:t>
          </a:r>
          <a:r>
            <a:rPr lang="en-US" b="1" dirty="0">
              <a:solidFill>
                <a:schemeClr val="bg1"/>
              </a:solidFill>
              <a:latin typeface="Calibri Light"/>
              <a:cs typeface="Times New Roman"/>
            </a:rPr>
            <a:t> </a:t>
          </a:r>
          <a:r>
            <a:rPr lang="en-US" b="1" dirty="0" err="1">
              <a:solidFill>
                <a:schemeClr val="bg1"/>
              </a:solidFill>
              <a:latin typeface="Calibri Light"/>
              <a:cs typeface="Times New Roman"/>
            </a:rPr>
            <a:t>negocios</a:t>
          </a:r>
          <a:endParaRPr lang="en-US" b="1" dirty="0">
            <a:solidFill>
              <a:schemeClr val="bg1"/>
            </a:solidFill>
            <a:latin typeface="Calibri Light"/>
            <a:cs typeface="Times New Roman"/>
          </a:endParaRPr>
        </a:p>
      </dgm:t>
    </dgm:pt>
    <dgm:pt modelId="{5A8FE206-A510-4EF9-8F34-97FE85201335}" type="parTrans" cxnId="{DAD8BA04-01AD-43ED-852D-8122B05AD093}">
      <dgm:prSet/>
      <dgm:spPr/>
    </dgm:pt>
    <dgm:pt modelId="{9DC5B917-CCFB-4B99-968F-D76DA183BE9D}" type="sibTrans" cxnId="{DAD8BA04-01AD-43ED-852D-8122B05AD093}">
      <dgm:prSet/>
      <dgm:spPr/>
    </dgm:pt>
    <dgm:pt modelId="{C2630F2E-85DB-4218-97E9-439B167EB846}">
      <dgm:prSet phldr="0"/>
      <dgm:spPr/>
      <dgm:t>
        <a:bodyPr/>
        <a:lstStyle/>
        <a:p>
          <a:pPr algn="l"/>
          <a:r>
            <a:rPr lang="en-US" dirty="0">
              <a:solidFill>
                <a:schemeClr val="bg1"/>
              </a:solidFill>
              <a:latin typeface="Calibri Light"/>
              <a:cs typeface="Times New Roman"/>
            </a:rPr>
            <a:t>Ventas</a:t>
          </a:r>
        </a:p>
      </dgm:t>
    </dgm:pt>
    <dgm:pt modelId="{BF49B06C-D6F4-481E-A99E-C62611332375}" type="parTrans" cxnId="{8EB9B6EA-A74B-4205-B432-34C86E16FA66}">
      <dgm:prSet/>
      <dgm:spPr/>
    </dgm:pt>
    <dgm:pt modelId="{E8EB3765-31E1-403C-B967-ABC7DEE5E416}" type="sibTrans" cxnId="{8EB9B6EA-A74B-4205-B432-34C86E16FA66}">
      <dgm:prSet/>
      <dgm:spPr/>
    </dgm:pt>
    <dgm:pt modelId="{2B148926-8C61-4FD7-8B15-125103660CD4}">
      <dgm:prSet phldr="0"/>
      <dgm:spPr/>
      <dgm:t>
        <a:bodyPr/>
        <a:lstStyle/>
        <a:p>
          <a:pPr algn="l" rtl="0"/>
          <a:r>
            <a:rPr lang="en-US" dirty="0">
              <a:solidFill>
                <a:schemeClr val="bg1"/>
              </a:solidFill>
              <a:latin typeface="Calibri Light"/>
              <a:cs typeface="Times New Roman"/>
            </a:rPr>
            <a:t>Marketing</a:t>
          </a:r>
        </a:p>
      </dgm:t>
    </dgm:pt>
    <dgm:pt modelId="{B67E32FB-742C-4377-B1B4-5D76104AC816}" type="parTrans" cxnId="{CF234073-81F5-43F3-BDE9-CBF49604B6A4}">
      <dgm:prSet/>
      <dgm:spPr/>
    </dgm:pt>
    <dgm:pt modelId="{B974BF1C-67D8-425C-846F-84B491903760}" type="sibTrans" cxnId="{CF234073-81F5-43F3-BDE9-CBF49604B6A4}">
      <dgm:prSet/>
      <dgm:spPr/>
    </dgm:pt>
    <dgm:pt modelId="{ECD41563-3AF8-4442-8C61-5A901BE0AFD5}">
      <dgm:prSet phldr="0"/>
      <dgm:spPr/>
      <dgm:t>
        <a:bodyPr/>
        <a:lstStyle/>
        <a:p>
          <a:pPr algn="l"/>
          <a:r>
            <a:rPr lang="en-US" dirty="0">
              <a:solidFill>
                <a:schemeClr val="bg1"/>
              </a:solidFill>
              <a:latin typeface="Calibri Light"/>
              <a:cs typeface="Times New Roman"/>
            </a:rPr>
            <a:t>Operaciones</a:t>
          </a:r>
        </a:p>
      </dgm:t>
    </dgm:pt>
    <dgm:pt modelId="{E057D714-585D-44C4-B0E5-35E66F39F40A}" type="parTrans" cxnId="{5C8C199B-D12A-4261-BE76-43B96F83FD02}">
      <dgm:prSet/>
      <dgm:spPr/>
    </dgm:pt>
    <dgm:pt modelId="{3118CA96-0048-4B95-ACA2-5C8F992EFB59}" type="sibTrans" cxnId="{5C8C199B-D12A-4261-BE76-43B96F83FD02}">
      <dgm:prSet/>
      <dgm:spPr/>
    </dgm:pt>
    <dgm:pt modelId="{24CFC031-30D4-4ABC-83A7-580F99F92D98}">
      <dgm:prSet phldr="0"/>
      <dgm:spPr/>
      <dgm:t>
        <a:bodyPr/>
        <a:lstStyle/>
        <a:p>
          <a:pPr algn="l"/>
          <a:r>
            <a:rPr lang="en-US" dirty="0">
              <a:solidFill>
                <a:schemeClr val="bg1"/>
              </a:solidFill>
              <a:latin typeface="Calibri Light"/>
              <a:cs typeface="Times New Roman"/>
            </a:rPr>
            <a:t>Finanzas</a:t>
          </a:r>
        </a:p>
      </dgm:t>
    </dgm:pt>
    <dgm:pt modelId="{DF2C0A7F-A97D-4FA0-9C1B-510989AF46EA}" type="parTrans" cxnId="{3779CEF9-189C-4425-A1DC-E472F6E5665B}">
      <dgm:prSet/>
      <dgm:spPr/>
    </dgm:pt>
    <dgm:pt modelId="{50206DA2-BBC2-492A-841B-5F9BE0648F23}" type="sibTrans" cxnId="{3779CEF9-189C-4425-A1DC-E472F6E5665B}">
      <dgm:prSet/>
      <dgm:spPr/>
    </dgm:pt>
    <dgm:pt modelId="{AF54FC1B-6274-4921-A107-8547F97CA9E5}">
      <dgm:prSet phldr="0"/>
      <dgm:spPr/>
      <dgm:t>
        <a:bodyPr/>
        <a:lstStyle/>
        <a:p>
          <a:pPr algn="l"/>
          <a:r>
            <a:rPr lang="en-US" dirty="0">
              <a:solidFill>
                <a:schemeClr val="bg1"/>
              </a:solidFill>
              <a:latin typeface="Calibri Light"/>
              <a:cs typeface="Times New Roman"/>
            </a:rPr>
            <a:t>Fabricacion</a:t>
          </a:r>
        </a:p>
      </dgm:t>
    </dgm:pt>
    <dgm:pt modelId="{DF6FCDEC-55E3-4DC2-9834-998DC6EB094B}" type="parTrans" cxnId="{6D170821-B573-46A3-8DE8-42037E6C033D}">
      <dgm:prSet/>
      <dgm:spPr/>
    </dgm:pt>
    <dgm:pt modelId="{8150B503-DDC6-4A07-B72A-938BCFD6674F}" type="sibTrans" cxnId="{6D170821-B573-46A3-8DE8-42037E6C033D}">
      <dgm:prSet/>
      <dgm:spPr/>
    </dgm:pt>
    <dgm:pt modelId="{EDB05CD4-98A1-4C1B-BE2D-4870C98549BA}" type="pres">
      <dgm:prSet presAssocID="{40FEE272-5BE4-4750-9CD2-871932EEB2A0}" presName="Name0" presStyleCnt="0">
        <dgm:presLayoutVars>
          <dgm:dir/>
          <dgm:resizeHandles val="exact"/>
        </dgm:presLayoutVars>
      </dgm:prSet>
      <dgm:spPr/>
    </dgm:pt>
    <dgm:pt modelId="{329324FE-BB3B-4D1C-B12B-CDF4793C04B6}" type="pres">
      <dgm:prSet presAssocID="{F32F4F32-C5A2-407F-964C-1706157F8524}" presName="node" presStyleLbl="node1" presStyleIdx="0" presStyleCnt="3">
        <dgm:presLayoutVars>
          <dgm:bulletEnabled val="1"/>
        </dgm:presLayoutVars>
      </dgm:prSet>
      <dgm:spPr/>
    </dgm:pt>
    <dgm:pt modelId="{9A22EC3B-D100-4B15-8A89-CDEF84B1F706}" type="pres">
      <dgm:prSet presAssocID="{E9EBA54B-22F6-4F0D-A045-1DFC0AD053E2}" presName="sibTrans" presStyleCnt="0"/>
      <dgm:spPr/>
    </dgm:pt>
    <dgm:pt modelId="{3E953EF2-D349-43E9-A71A-461E47498E63}" type="pres">
      <dgm:prSet presAssocID="{1B50731F-DB55-45C7-BB1E-8DDBF994BE9C}" presName="node" presStyleLbl="node1" presStyleIdx="1" presStyleCnt="3">
        <dgm:presLayoutVars>
          <dgm:bulletEnabled val="1"/>
        </dgm:presLayoutVars>
      </dgm:prSet>
      <dgm:spPr/>
    </dgm:pt>
    <dgm:pt modelId="{097AA905-0959-4A12-9C44-FF047F8B7EE1}" type="pres">
      <dgm:prSet presAssocID="{090E2D16-7269-4B13-8CD9-E725803DFC35}" presName="sibTrans" presStyleCnt="0"/>
      <dgm:spPr/>
    </dgm:pt>
    <dgm:pt modelId="{11EC0C4C-1516-49D1-A3AC-1F8F772B3B28}" type="pres">
      <dgm:prSet presAssocID="{2A4E8B4F-1DF0-4D8B-AFA3-88EC082287D7}" presName="node" presStyleLbl="node1" presStyleIdx="2" presStyleCnt="3">
        <dgm:presLayoutVars>
          <dgm:bulletEnabled val="1"/>
        </dgm:presLayoutVars>
      </dgm:prSet>
      <dgm:spPr/>
    </dgm:pt>
  </dgm:ptLst>
  <dgm:cxnLst>
    <dgm:cxn modelId="{1668C800-1248-486A-970F-E9537677E205}" type="presOf" srcId="{1B50731F-DB55-45C7-BB1E-8DDBF994BE9C}" destId="{3E953EF2-D349-43E9-A71A-461E47498E63}" srcOrd="0" destOrd="0" presId="urn:microsoft.com/office/officeart/2005/8/layout/hList6"/>
    <dgm:cxn modelId="{DAD8BA04-01AD-43ED-852D-8122B05AD093}" srcId="{40FEE272-5BE4-4750-9CD2-871932EEB2A0}" destId="{2A4E8B4F-1DF0-4D8B-AFA3-88EC082287D7}" srcOrd="2" destOrd="0" parTransId="{5A8FE206-A510-4EF9-8F34-97FE85201335}" sibTransId="{9DC5B917-CCFB-4B99-968F-D76DA183BE9D}"/>
    <dgm:cxn modelId="{5E6B4110-D14A-4C95-9008-1254C25411E5}" type="presOf" srcId="{3DDA934A-DE95-47DA-B210-F4A3AE97121F}" destId="{329324FE-BB3B-4D1C-B12B-CDF4793C04B6}" srcOrd="0" destOrd="5" presId="urn:microsoft.com/office/officeart/2005/8/layout/hList6"/>
    <dgm:cxn modelId="{01C6D010-0580-49F4-B9E6-539B36F62058}" type="presOf" srcId="{2A4E8B4F-1DF0-4D8B-AFA3-88EC082287D7}" destId="{11EC0C4C-1516-49D1-A3AC-1F8F772B3B28}" srcOrd="0" destOrd="0" presId="urn:microsoft.com/office/officeart/2005/8/layout/hList6"/>
    <dgm:cxn modelId="{8D65C713-6E13-43C8-A925-8A9B33878A58}" type="presOf" srcId="{9211F9C6-9AC6-47A3-8B1A-777D782A6B56}" destId="{3E953EF2-D349-43E9-A71A-461E47498E63}" srcOrd="0" destOrd="1" presId="urn:microsoft.com/office/officeart/2005/8/layout/hList6"/>
    <dgm:cxn modelId="{881DFC16-76F1-4EA9-B67E-CF4D9F4FF618}" srcId="{40FEE272-5BE4-4750-9CD2-871932EEB2A0}" destId="{1B50731F-DB55-45C7-BB1E-8DDBF994BE9C}" srcOrd="1" destOrd="0" parTransId="{E923F835-22E9-428C-ABCB-5C56D91949E2}" sibTransId="{090E2D16-7269-4B13-8CD9-E725803DFC35}"/>
    <dgm:cxn modelId="{6859B117-054B-443A-BD5D-B53266F5B52B}" type="presOf" srcId="{0F3BF488-8D80-4582-B50F-827E85D3518D}" destId="{3E953EF2-D349-43E9-A71A-461E47498E63}" srcOrd="0" destOrd="3" presId="urn:microsoft.com/office/officeart/2005/8/layout/hList6"/>
    <dgm:cxn modelId="{31550119-8C2A-4CFE-8C2D-967629D69EE1}" type="presOf" srcId="{24CFC031-30D4-4ABC-83A7-580F99F92D98}" destId="{11EC0C4C-1516-49D1-A3AC-1F8F772B3B28}" srcOrd="0" destOrd="4" presId="urn:microsoft.com/office/officeart/2005/8/layout/hList6"/>
    <dgm:cxn modelId="{6D170821-B573-46A3-8DE8-42037E6C033D}" srcId="{2A4E8B4F-1DF0-4D8B-AFA3-88EC082287D7}" destId="{AF54FC1B-6274-4921-A107-8547F97CA9E5}" srcOrd="4" destOrd="0" parTransId="{DF6FCDEC-55E3-4DC2-9834-998DC6EB094B}" sibTransId="{8150B503-DDC6-4A07-B72A-938BCFD6674F}"/>
    <dgm:cxn modelId="{A99EDB30-E2C0-46A6-8082-DF72933AE333}" srcId="{F32F4F32-C5A2-407F-964C-1706157F8524}" destId="{A7872D8A-A2B6-4EDA-BAFB-A620823052E2}" srcOrd="3" destOrd="0" parTransId="{ADD98DBA-54ED-49AF-96E3-F4830653A39E}" sibTransId="{967A6FBD-8D7B-498C-BA50-F92B3F8E9F7D}"/>
    <dgm:cxn modelId="{FD8A283F-C1C6-488D-97A2-A316E09CCBD9}" srcId="{F32F4F32-C5A2-407F-964C-1706157F8524}" destId="{3E5CEE12-2746-4F49-892D-97647ECD0038}" srcOrd="0" destOrd="0" parTransId="{AAC18958-A576-486B-9554-4BE2B58AD2BB}" sibTransId="{DC12A6C6-6054-45BD-B76C-67EE1FB7B813}"/>
    <dgm:cxn modelId="{42920840-391A-41FB-B76C-866661EA729A}" srcId="{F32F4F32-C5A2-407F-964C-1706157F8524}" destId="{CDCBEC80-6B86-45C3-8F05-75973B3DD712}" srcOrd="6" destOrd="0" parTransId="{E1061900-CB5D-407E-BE0A-8EAAD56EAA1A}" sibTransId="{0ECC14FE-D3A0-402D-B6AA-0DF257CEE0CD}"/>
    <dgm:cxn modelId="{937D5060-2B68-4B1F-9138-93697CE8F754}" type="presOf" srcId="{CDCBEC80-6B86-45C3-8F05-75973B3DD712}" destId="{329324FE-BB3B-4D1C-B12B-CDF4793C04B6}" srcOrd="0" destOrd="7" presId="urn:microsoft.com/office/officeart/2005/8/layout/hList6"/>
    <dgm:cxn modelId="{4087F760-6B1E-48DF-9FFB-D2E2180BD5C2}" srcId="{1B50731F-DB55-45C7-BB1E-8DDBF994BE9C}" destId="{DB9D1033-8AE3-4A48-9023-EB00DCEF9233}" srcOrd="1" destOrd="0" parTransId="{1845708D-CA25-4966-9F84-4E2A32CA8932}" sibTransId="{C1D13048-E1E7-42DE-A6C0-90E0914CA030}"/>
    <dgm:cxn modelId="{F182AE43-7FF1-46A9-BA0F-853A1A939248}" type="presOf" srcId="{F32F4F32-C5A2-407F-964C-1706157F8524}" destId="{329324FE-BB3B-4D1C-B12B-CDF4793C04B6}" srcOrd="0" destOrd="0" presId="urn:microsoft.com/office/officeart/2005/8/layout/hList6"/>
    <dgm:cxn modelId="{ED7CE544-937A-4C0A-AEE4-A991ABB1B5E4}" type="presOf" srcId="{2B148926-8C61-4FD7-8B15-125103660CD4}" destId="{11EC0C4C-1516-49D1-A3AC-1F8F772B3B28}" srcOrd="0" destOrd="1" presId="urn:microsoft.com/office/officeart/2005/8/layout/hList6"/>
    <dgm:cxn modelId="{26501849-9559-4647-B06F-27E4939DB2AA}" srcId="{1B50731F-DB55-45C7-BB1E-8DDBF994BE9C}" destId="{0F3BF488-8D80-4582-B50F-827E85D3518D}" srcOrd="2" destOrd="0" parTransId="{09A452E4-5749-4F35-B65A-69F0EC5B951F}" sibTransId="{42578D41-B419-4A3F-A354-B4B8D7B53502}"/>
    <dgm:cxn modelId="{8F27A96B-6AB9-47C0-BD47-0FDB52741747}" type="presOf" srcId="{94BF336F-FA5E-4763-AEE8-31704BDE0D2E}" destId="{3E953EF2-D349-43E9-A71A-461E47498E63}" srcOrd="0" destOrd="5" presId="urn:microsoft.com/office/officeart/2005/8/layout/hList6"/>
    <dgm:cxn modelId="{D805274F-AFBA-4A8A-8D2B-21FD5E46C597}" srcId="{1B50731F-DB55-45C7-BB1E-8DDBF994BE9C}" destId="{45073DD9-BC0B-4637-BA79-6805FCC63777}" srcOrd="3" destOrd="0" parTransId="{18FA041D-15ED-4106-9FD2-D45A4FC4EEC9}" sibTransId="{EDE59B8A-81AA-4295-ADBE-280866786B62}"/>
    <dgm:cxn modelId="{E6DC446F-E235-46F3-BAE3-DFC929BDA329}" srcId="{1B50731F-DB55-45C7-BB1E-8DDBF994BE9C}" destId="{9124527B-D869-4C1D-ACDD-377BA64A82EB}" srcOrd="6" destOrd="0" parTransId="{172BDD99-3BDD-4167-9F07-F16F03EA763C}" sibTransId="{50A5D4E9-920F-4D3E-BC3B-E88C891027DC}"/>
    <dgm:cxn modelId="{B00E454F-9341-4A64-ABEC-FA5F6472ABC3}" srcId="{F32F4F32-C5A2-407F-964C-1706157F8524}" destId="{67AB942C-C734-4CE4-BBE8-DE6C6B8F3A1E}" srcOrd="2" destOrd="0" parTransId="{6CA91715-B616-4E0B-A506-97EFB4A951D4}" sibTransId="{CB1E3E1D-C014-4C7E-A53E-001296C0994F}"/>
    <dgm:cxn modelId="{CF234073-81F5-43F3-BDE9-CBF49604B6A4}" srcId="{2A4E8B4F-1DF0-4D8B-AFA3-88EC082287D7}" destId="{2B148926-8C61-4FD7-8B15-125103660CD4}" srcOrd="0" destOrd="0" parTransId="{B67E32FB-742C-4377-B1B4-5D76104AC816}" sibTransId="{B974BF1C-67D8-425C-846F-84B491903760}"/>
    <dgm:cxn modelId="{A4D74959-7827-4196-A69F-44EA8775D8BA}" srcId="{F32F4F32-C5A2-407F-964C-1706157F8524}" destId="{2F62BA75-486C-4432-AA14-2AFABF62BEEE}" srcOrd="5" destOrd="0" parTransId="{56A735FA-008B-481A-BF54-B770EDEF4775}" sibTransId="{D73DAE93-B88D-4A29-B4D5-46D2C5A0F38B}"/>
    <dgm:cxn modelId="{A6C16A83-185B-476D-9A28-0B6E747C7564}" type="presOf" srcId="{3E5CEE12-2746-4F49-892D-97647ECD0038}" destId="{329324FE-BB3B-4D1C-B12B-CDF4793C04B6}" srcOrd="0" destOrd="1" presId="urn:microsoft.com/office/officeart/2005/8/layout/hList6"/>
    <dgm:cxn modelId="{5C8C199B-D12A-4261-BE76-43B96F83FD02}" srcId="{2A4E8B4F-1DF0-4D8B-AFA3-88EC082287D7}" destId="{ECD41563-3AF8-4442-8C61-5A901BE0AFD5}" srcOrd="2" destOrd="0" parTransId="{E057D714-585D-44C4-B0E5-35E66F39F40A}" sibTransId="{3118CA96-0048-4B95-ACA2-5C8F992EFB59}"/>
    <dgm:cxn modelId="{B37281A4-7D8E-4186-A9AD-FB4836AA112B}" srcId="{F32F4F32-C5A2-407F-964C-1706157F8524}" destId="{3DDA934A-DE95-47DA-B210-F4A3AE97121F}" srcOrd="4" destOrd="0" parTransId="{238BACEE-189D-4335-A97C-83437F96B9ED}" sibTransId="{0DE914B4-60D7-497E-A87C-C5E8B384F7BD}"/>
    <dgm:cxn modelId="{D0F01DA7-E604-4D64-A694-C398F3D73DC3}" type="presOf" srcId="{6F033DA3-1837-4884-9ED8-6820D63D5818}" destId="{3E953EF2-D349-43E9-A71A-461E47498E63}" srcOrd="0" destOrd="6" presId="urn:microsoft.com/office/officeart/2005/8/layout/hList6"/>
    <dgm:cxn modelId="{D68759AA-3F56-49E6-BB7A-4FD295D3638D}" type="presOf" srcId="{C2630F2E-85DB-4218-97E9-439B167EB846}" destId="{11EC0C4C-1516-49D1-A3AC-1F8F772B3B28}" srcOrd="0" destOrd="2" presId="urn:microsoft.com/office/officeart/2005/8/layout/hList6"/>
    <dgm:cxn modelId="{F5AE03AD-2054-4B3E-9C8E-49F714FB857E}" type="presOf" srcId="{45073DD9-BC0B-4637-BA79-6805FCC63777}" destId="{3E953EF2-D349-43E9-A71A-461E47498E63}" srcOrd="0" destOrd="4" presId="urn:microsoft.com/office/officeart/2005/8/layout/hList6"/>
    <dgm:cxn modelId="{93ACCEB6-48AA-46C6-B750-1E12EA5336B8}" type="presOf" srcId="{ECD41563-3AF8-4442-8C61-5A901BE0AFD5}" destId="{11EC0C4C-1516-49D1-A3AC-1F8F772B3B28}" srcOrd="0" destOrd="3" presId="urn:microsoft.com/office/officeart/2005/8/layout/hList6"/>
    <dgm:cxn modelId="{911AD4B8-298F-44A1-AAF9-7A2938671A2E}" type="presOf" srcId="{2F62BA75-486C-4432-AA14-2AFABF62BEEE}" destId="{329324FE-BB3B-4D1C-B12B-CDF4793C04B6}" srcOrd="0" destOrd="6" presId="urn:microsoft.com/office/officeart/2005/8/layout/hList6"/>
    <dgm:cxn modelId="{482468BC-3696-465E-8FD4-6FC7D361CC3A}" srcId="{1B50731F-DB55-45C7-BB1E-8DDBF994BE9C}" destId="{6F033DA3-1837-4884-9ED8-6820D63D5818}" srcOrd="5" destOrd="0" parTransId="{5F0FA685-749C-4E0E-B8B9-ECD890C169FC}" sibTransId="{F6B10981-2D4F-405E-909D-6354E59674A9}"/>
    <dgm:cxn modelId="{D8C8A0BD-2EBC-4812-9A5D-86DDA31DACFB}" srcId="{1B50731F-DB55-45C7-BB1E-8DDBF994BE9C}" destId="{94BF336F-FA5E-4763-AEE8-31704BDE0D2E}" srcOrd="4" destOrd="0" parTransId="{95AFC68A-24B9-44AE-BF2E-E2A02BA99B56}" sibTransId="{D7447032-CE0E-431D-A279-47B5EA264B56}"/>
    <dgm:cxn modelId="{190022C6-C676-4699-AF68-693BB271E9D0}" type="presOf" srcId="{40FEE272-5BE4-4750-9CD2-871932EEB2A0}" destId="{EDB05CD4-98A1-4C1B-BE2D-4870C98549BA}" srcOrd="0" destOrd="0" presId="urn:microsoft.com/office/officeart/2005/8/layout/hList6"/>
    <dgm:cxn modelId="{1C0872CD-A789-4175-B4B3-3E62C3D01864}" type="presOf" srcId="{67AB942C-C734-4CE4-BBE8-DE6C6B8F3A1E}" destId="{329324FE-BB3B-4D1C-B12B-CDF4793C04B6}" srcOrd="0" destOrd="3" presId="urn:microsoft.com/office/officeart/2005/8/layout/hList6"/>
    <dgm:cxn modelId="{CD7F33D4-8B5A-43CD-A63F-FCE2B539421B}" srcId="{1B50731F-DB55-45C7-BB1E-8DDBF994BE9C}" destId="{9211F9C6-9AC6-47A3-8B1A-777D782A6B56}" srcOrd="0" destOrd="0" parTransId="{B6B61A8C-3DDC-40B4-B3AE-F64142C75F8E}" sibTransId="{82971CA0-5526-4804-8ABC-3CB982BFF317}"/>
    <dgm:cxn modelId="{B2A187D6-478A-491E-A054-4D24AB6A8FC3}" srcId="{F32F4F32-C5A2-407F-964C-1706157F8524}" destId="{D1C2A8CB-BFCD-4F47-B68E-012C3A70AA56}" srcOrd="1" destOrd="0" parTransId="{630BCFE3-ED9A-4147-95F4-0D93C404637F}" sibTransId="{94CF9D76-8DD5-4379-8526-E25B24BFF814}"/>
    <dgm:cxn modelId="{5F5502DC-6538-42AB-BAB2-494555C3B753}" type="presOf" srcId="{DB9D1033-8AE3-4A48-9023-EB00DCEF9233}" destId="{3E953EF2-D349-43E9-A71A-461E47498E63}" srcOrd="0" destOrd="2" presId="urn:microsoft.com/office/officeart/2005/8/layout/hList6"/>
    <dgm:cxn modelId="{2B8F03DD-22A1-4470-AFA8-AF8E03F809BD}" type="presOf" srcId="{D1C2A8CB-BFCD-4F47-B68E-012C3A70AA56}" destId="{329324FE-BB3B-4D1C-B12B-CDF4793C04B6}" srcOrd="0" destOrd="2" presId="urn:microsoft.com/office/officeart/2005/8/layout/hList6"/>
    <dgm:cxn modelId="{8EB9B6EA-A74B-4205-B432-34C86E16FA66}" srcId="{2A4E8B4F-1DF0-4D8B-AFA3-88EC082287D7}" destId="{C2630F2E-85DB-4218-97E9-439B167EB846}" srcOrd="1" destOrd="0" parTransId="{BF49B06C-D6F4-481E-A99E-C62611332375}" sibTransId="{E8EB3765-31E1-403C-B967-ABC7DEE5E416}"/>
    <dgm:cxn modelId="{98B49DF3-E48D-4A05-89FC-70DC0CD67EC7}" type="presOf" srcId="{9124527B-D869-4C1D-ACDD-377BA64A82EB}" destId="{3E953EF2-D349-43E9-A71A-461E47498E63}" srcOrd="0" destOrd="7" presId="urn:microsoft.com/office/officeart/2005/8/layout/hList6"/>
    <dgm:cxn modelId="{F5477DF7-B75A-4C27-ADEE-5E5A623D2EAA}" type="presOf" srcId="{A7872D8A-A2B6-4EDA-BAFB-A620823052E2}" destId="{329324FE-BB3B-4D1C-B12B-CDF4793C04B6}" srcOrd="0" destOrd="4" presId="urn:microsoft.com/office/officeart/2005/8/layout/hList6"/>
    <dgm:cxn modelId="{3779CEF9-189C-4425-A1DC-E472F6E5665B}" srcId="{2A4E8B4F-1DF0-4D8B-AFA3-88EC082287D7}" destId="{24CFC031-30D4-4ABC-83A7-580F99F92D98}" srcOrd="3" destOrd="0" parTransId="{DF2C0A7F-A97D-4FA0-9C1B-510989AF46EA}" sibTransId="{50206DA2-BBC2-492A-841B-5F9BE0648F23}"/>
    <dgm:cxn modelId="{0D29F8FD-F301-4B05-8EE2-88D94DCF6D54}" type="presOf" srcId="{AF54FC1B-6274-4921-A107-8547F97CA9E5}" destId="{11EC0C4C-1516-49D1-A3AC-1F8F772B3B28}" srcOrd="0" destOrd="5" presId="urn:microsoft.com/office/officeart/2005/8/layout/hList6"/>
    <dgm:cxn modelId="{86F9B1FF-041F-4951-8E1A-A2DE1245B600}" srcId="{40FEE272-5BE4-4750-9CD2-871932EEB2A0}" destId="{F32F4F32-C5A2-407F-964C-1706157F8524}" srcOrd="0" destOrd="0" parTransId="{9049D9B6-AEB3-42B4-8368-9DE188A6D198}" sibTransId="{E9EBA54B-22F6-4F0D-A045-1DFC0AD053E2}"/>
    <dgm:cxn modelId="{FE963052-A13B-43CD-BD70-817EA8BC64F7}" type="presParOf" srcId="{EDB05CD4-98A1-4C1B-BE2D-4870C98549BA}" destId="{329324FE-BB3B-4D1C-B12B-CDF4793C04B6}" srcOrd="0" destOrd="0" presId="urn:microsoft.com/office/officeart/2005/8/layout/hList6"/>
    <dgm:cxn modelId="{D037963D-903D-46C1-B1E8-FEB3DF8688E8}" type="presParOf" srcId="{EDB05CD4-98A1-4C1B-BE2D-4870C98549BA}" destId="{9A22EC3B-D100-4B15-8A89-CDEF84B1F706}" srcOrd="1" destOrd="0" presId="urn:microsoft.com/office/officeart/2005/8/layout/hList6"/>
    <dgm:cxn modelId="{2B6ECAB1-4D77-40C1-BA9F-90ECE8BF9879}" type="presParOf" srcId="{EDB05CD4-98A1-4C1B-BE2D-4870C98549BA}" destId="{3E953EF2-D349-43E9-A71A-461E47498E63}" srcOrd="2" destOrd="0" presId="urn:microsoft.com/office/officeart/2005/8/layout/hList6"/>
    <dgm:cxn modelId="{1B49BF0F-4942-46DF-AB0E-DA922E63C701}" type="presParOf" srcId="{EDB05CD4-98A1-4C1B-BE2D-4870C98549BA}" destId="{097AA905-0959-4A12-9C44-FF047F8B7EE1}" srcOrd="3" destOrd="0" presId="urn:microsoft.com/office/officeart/2005/8/layout/hList6"/>
    <dgm:cxn modelId="{9C0A01D8-C9E5-4114-A0A1-B43C50829D26}" type="presParOf" srcId="{EDB05CD4-98A1-4C1B-BE2D-4870C98549BA}" destId="{11EC0C4C-1516-49D1-A3AC-1F8F772B3B28}"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740C7-9E39-448D-A17D-28E92C9E80E3}">
      <dsp:nvSpPr>
        <dsp:cNvPr id="0" name=""/>
        <dsp:cNvSpPr/>
      </dsp:nvSpPr>
      <dsp:spPr>
        <a:xfrm>
          <a:off x="1100890" y="0"/>
          <a:ext cx="4544622" cy="4544622"/>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580C07-5D9A-4147-87F0-EB1919F5BB2B}">
      <dsp:nvSpPr>
        <dsp:cNvPr id="0" name=""/>
        <dsp:cNvSpPr/>
      </dsp:nvSpPr>
      <dsp:spPr>
        <a:xfrm>
          <a:off x="3213375" y="454770"/>
          <a:ext cx="3273657" cy="87487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MX" sz="2000" b="0" i="0" kern="1200">
              <a:latin typeface="Times New Roman"/>
              <a:cs typeface="Times New Roman"/>
            </a:rPr>
            <a:t>Proceso de pre programación y su propósito.</a:t>
          </a:r>
          <a:endParaRPr lang="en-US" sz="2000" kern="1200">
            <a:latin typeface="Times New Roman"/>
            <a:cs typeface="Times New Roman"/>
          </a:endParaRPr>
        </a:p>
      </dsp:txBody>
      <dsp:txXfrm>
        <a:off x="3256083" y="497478"/>
        <a:ext cx="3188241" cy="789462"/>
      </dsp:txXfrm>
    </dsp:sp>
    <dsp:sp modelId="{CAB62B47-61F8-44E5-BF99-10A51F9D4C45}">
      <dsp:nvSpPr>
        <dsp:cNvPr id="0" name=""/>
        <dsp:cNvSpPr/>
      </dsp:nvSpPr>
      <dsp:spPr>
        <a:xfrm>
          <a:off x="3213449" y="1387233"/>
          <a:ext cx="3273509" cy="83028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MX" sz="2000" b="0" i="0" kern="1200">
              <a:latin typeface="Times New Roman"/>
              <a:cs typeface="Times New Roman"/>
            </a:rPr>
            <a:t>Resumen de nuestros </a:t>
          </a:r>
          <a:r>
            <a:rPr lang="es" sz="2000" b="0" i="0" kern="1200">
              <a:latin typeface="Times New Roman"/>
              <a:cs typeface="Times New Roman"/>
            </a:rPr>
            <a:t>cursos para estudiantes </a:t>
          </a:r>
          <a:endParaRPr lang="en-US" sz="2000" kern="1200">
            <a:latin typeface="Times New Roman"/>
            <a:cs typeface="Times New Roman"/>
          </a:endParaRPr>
        </a:p>
      </dsp:txBody>
      <dsp:txXfrm>
        <a:off x="3253980" y="1427764"/>
        <a:ext cx="3192447" cy="749222"/>
      </dsp:txXfrm>
    </dsp:sp>
    <dsp:sp modelId="{852028E9-24B6-482C-8C07-BD9B251529B1}">
      <dsp:nvSpPr>
        <dsp:cNvPr id="0" name=""/>
        <dsp:cNvSpPr/>
      </dsp:nvSpPr>
      <dsp:spPr>
        <a:xfrm>
          <a:off x="3213922" y="2275102"/>
          <a:ext cx="3272564" cy="72950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latin typeface="Times New Roman"/>
              <a:cs typeface="Times New Roman"/>
            </a:rPr>
            <a:t>Conozca a nuestra facultad y personal de apoyo.</a:t>
          </a:r>
          <a:endParaRPr lang="en-US" sz="2000" kern="1200">
            <a:latin typeface="Times New Roman"/>
            <a:cs typeface="Times New Roman"/>
          </a:endParaRPr>
        </a:p>
      </dsp:txBody>
      <dsp:txXfrm>
        <a:off x="3249534" y="2310714"/>
        <a:ext cx="3201340" cy="658283"/>
      </dsp:txXfrm>
    </dsp:sp>
    <dsp:sp modelId="{AC83FAEF-DCDA-4745-9373-E2A9D0C3C451}">
      <dsp:nvSpPr>
        <dsp:cNvPr id="0" name=""/>
        <dsp:cNvSpPr/>
      </dsp:nvSpPr>
      <dsp:spPr>
        <a:xfrm>
          <a:off x="3213331" y="3062194"/>
          <a:ext cx="3273745" cy="97007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ES" sz="2000" kern="1200">
              <a:latin typeface="Times New Roman"/>
              <a:cs typeface="Times New Roman"/>
            </a:rPr>
            <a:t>Recursos escolares y actividades extracurriculares.</a:t>
          </a:r>
          <a:endParaRPr lang="en-US" sz="2000" kern="1200">
            <a:latin typeface="Times New Roman"/>
            <a:cs typeface="Times New Roman"/>
          </a:endParaRPr>
        </a:p>
      </dsp:txBody>
      <dsp:txXfrm>
        <a:off x="3260686" y="3109549"/>
        <a:ext cx="3179035" cy="875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9FE24-DBB7-4DA5-8222-FF59A28A09AD}">
      <dsp:nvSpPr>
        <dsp:cNvPr id="0" name=""/>
        <dsp:cNvSpPr/>
      </dsp:nvSpPr>
      <dsp:spPr>
        <a:xfrm>
          <a:off x="3198" y="774433"/>
          <a:ext cx="1225944" cy="46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Light" panose="020F0302020204030204"/>
            </a:rPr>
            <a:t>Ingles</a:t>
          </a:r>
          <a:endParaRPr lang="en-US" sz="1300" kern="1200" dirty="0"/>
        </a:p>
      </dsp:txBody>
      <dsp:txXfrm>
        <a:off x="3198" y="774433"/>
        <a:ext cx="1225944" cy="468632"/>
      </dsp:txXfrm>
    </dsp:sp>
    <dsp:sp modelId="{DE3163AA-290A-4A46-8F0A-8779B5691DF0}">
      <dsp:nvSpPr>
        <dsp:cNvPr id="0" name=""/>
        <dsp:cNvSpPr/>
      </dsp:nvSpPr>
      <dsp:spPr>
        <a:xfrm>
          <a:off x="3198" y="1243065"/>
          <a:ext cx="1225944" cy="9991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a:latin typeface="Calibri Light" panose="020F0302020204030204"/>
            </a:rPr>
            <a:t>Ingles 1</a:t>
          </a:r>
          <a:endParaRPr lang="en-US" sz="1300" kern="1200" dirty="0"/>
        </a:p>
        <a:p>
          <a:pPr marL="114300" lvl="1" indent="-114300" algn="l" defTabSz="577850" rtl="0">
            <a:lnSpc>
              <a:spcPct val="90000"/>
            </a:lnSpc>
            <a:spcBef>
              <a:spcPct val="0"/>
            </a:spcBef>
            <a:spcAft>
              <a:spcPct val="15000"/>
            </a:spcAft>
            <a:buChar char="•"/>
          </a:pPr>
          <a:r>
            <a:rPr lang="en-US" sz="1300" kern="1200" dirty="0"/>
            <a:t>Ingles </a:t>
          </a:r>
          <a:r>
            <a:rPr lang="en-US" sz="1300" kern="1200" dirty="0">
              <a:latin typeface="Calibri Light" panose="020F0302020204030204"/>
            </a:rPr>
            <a:t>2</a:t>
          </a:r>
          <a:endParaRPr lang="en-US" sz="1300" kern="1200" dirty="0"/>
        </a:p>
        <a:p>
          <a:pPr marL="114300" lvl="1" indent="-114300" algn="l" defTabSz="577850" rtl="0">
            <a:lnSpc>
              <a:spcPct val="90000"/>
            </a:lnSpc>
            <a:spcBef>
              <a:spcPct val="0"/>
            </a:spcBef>
            <a:spcAft>
              <a:spcPct val="15000"/>
            </a:spcAft>
            <a:buChar char="•"/>
          </a:pPr>
          <a:r>
            <a:rPr lang="en-US" sz="1300" kern="1200" dirty="0"/>
            <a:t>Ingles </a:t>
          </a:r>
          <a:r>
            <a:rPr lang="en-US" sz="1300" kern="1200" dirty="0">
              <a:latin typeface="Calibri Light" panose="020F0302020204030204"/>
            </a:rPr>
            <a:t>3</a:t>
          </a:r>
          <a:endParaRPr lang="en-US" sz="1300" kern="1200" dirty="0"/>
        </a:p>
        <a:p>
          <a:pPr marL="114300" lvl="1" indent="-114300" algn="l" defTabSz="577850" rtl="0">
            <a:lnSpc>
              <a:spcPct val="90000"/>
            </a:lnSpc>
            <a:spcBef>
              <a:spcPct val="0"/>
            </a:spcBef>
            <a:spcAft>
              <a:spcPct val="15000"/>
            </a:spcAft>
            <a:buChar char="•"/>
          </a:pPr>
          <a:r>
            <a:rPr lang="en-US" sz="1300" kern="1200" dirty="0">
              <a:latin typeface="Calibri Light" panose="020F0302020204030204"/>
            </a:rPr>
            <a:t>Ingles 4</a:t>
          </a:r>
          <a:endParaRPr lang="en-US" sz="1300" kern="1200" dirty="0"/>
        </a:p>
      </dsp:txBody>
      <dsp:txXfrm>
        <a:off x="3198" y="1243065"/>
        <a:ext cx="1225944" cy="999180"/>
      </dsp:txXfrm>
    </dsp:sp>
    <dsp:sp modelId="{80719152-ADEB-45B3-9FAC-6A3123CD4A43}">
      <dsp:nvSpPr>
        <dsp:cNvPr id="0" name=""/>
        <dsp:cNvSpPr/>
      </dsp:nvSpPr>
      <dsp:spPr>
        <a:xfrm>
          <a:off x="1400775" y="774433"/>
          <a:ext cx="1225944" cy="46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Light" panose="020F0302020204030204"/>
            </a:rPr>
            <a:t>Matematicas</a:t>
          </a:r>
          <a:endParaRPr lang="en-US" sz="1300" kern="1200" dirty="0"/>
        </a:p>
      </dsp:txBody>
      <dsp:txXfrm>
        <a:off x="1400775" y="774433"/>
        <a:ext cx="1225944" cy="468632"/>
      </dsp:txXfrm>
    </dsp:sp>
    <dsp:sp modelId="{84AB73A8-5FFB-4D17-B96B-FF26B4F3C629}">
      <dsp:nvSpPr>
        <dsp:cNvPr id="0" name=""/>
        <dsp:cNvSpPr/>
      </dsp:nvSpPr>
      <dsp:spPr>
        <a:xfrm>
          <a:off x="1400775" y="1243065"/>
          <a:ext cx="1225944" cy="9991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a:latin typeface="Calibri Light" panose="020F0302020204030204"/>
            </a:rPr>
            <a:t>dos </a:t>
          </a:r>
          <a:r>
            <a:rPr lang="en-US" sz="1300" kern="1200" dirty="0" err="1">
              <a:latin typeface="Calibri Light" panose="020F0302020204030204"/>
            </a:rPr>
            <a:t>años</a:t>
          </a:r>
          <a:endParaRPr lang="en-US" sz="1300" kern="1200" dirty="0"/>
        </a:p>
      </dsp:txBody>
      <dsp:txXfrm>
        <a:off x="1400775" y="1243065"/>
        <a:ext cx="1225944" cy="999180"/>
      </dsp:txXfrm>
    </dsp:sp>
    <dsp:sp modelId="{BF3CEB0A-5299-46B2-919A-350BDBA7CE2C}">
      <dsp:nvSpPr>
        <dsp:cNvPr id="0" name=""/>
        <dsp:cNvSpPr/>
      </dsp:nvSpPr>
      <dsp:spPr>
        <a:xfrm>
          <a:off x="2798352" y="774433"/>
          <a:ext cx="1225944" cy="46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Light" panose="020F0302020204030204"/>
            </a:rPr>
            <a:t>Ciencia</a:t>
          </a:r>
          <a:endParaRPr lang="en-US" sz="1300" kern="1200" dirty="0"/>
        </a:p>
      </dsp:txBody>
      <dsp:txXfrm>
        <a:off x="2798352" y="774433"/>
        <a:ext cx="1225944" cy="468632"/>
      </dsp:txXfrm>
    </dsp:sp>
    <dsp:sp modelId="{EA317D77-4980-4F19-BFEF-7F6B69FBD368}">
      <dsp:nvSpPr>
        <dsp:cNvPr id="0" name=""/>
        <dsp:cNvSpPr/>
      </dsp:nvSpPr>
      <dsp:spPr>
        <a:xfrm>
          <a:off x="2798352" y="1243065"/>
          <a:ext cx="1225944" cy="9991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a:latin typeface="Calibri Light" panose="020F0302020204030204"/>
            </a:rPr>
            <a:t>Academia de Ciencia 1</a:t>
          </a:r>
          <a:endParaRPr lang="en-US" sz="1300" kern="1200" dirty="0"/>
        </a:p>
        <a:p>
          <a:pPr marL="114300" lvl="1" indent="-114300" algn="l" defTabSz="577850" rtl="0">
            <a:lnSpc>
              <a:spcPct val="90000"/>
            </a:lnSpc>
            <a:spcBef>
              <a:spcPct val="0"/>
            </a:spcBef>
            <a:spcAft>
              <a:spcPct val="15000"/>
            </a:spcAft>
            <a:buChar char="•"/>
          </a:pPr>
          <a:r>
            <a:rPr lang="en-US" sz="1300" kern="1200" dirty="0">
              <a:latin typeface="Calibri Light" panose="020F0302020204030204"/>
            </a:rPr>
            <a:t>Academia de Ciencia 2</a:t>
          </a:r>
          <a:endParaRPr lang="en-US" sz="1300" kern="1200" dirty="0"/>
        </a:p>
      </dsp:txBody>
      <dsp:txXfrm>
        <a:off x="2798352" y="1243065"/>
        <a:ext cx="1225944" cy="999180"/>
      </dsp:txXfrm>
    </dsp:sp>
    <dsp:sp modelId="{3870AB7F-A578-4D30-B779-C3CB55CC4745}">
      <dsp:nvSpPr>
        <dsp:cNvPr id="0" name=""/>
        <dsp:cNvSpPr/>
      </dsp:nvSpPr>
      <dsp:spPr>
        <a:xfrm>
          <a:off x="4195929" y="774433"/>
          <a:ext cx="1225944" cy="46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rtl="0">
            <a:lnSpc>
              <a:spcPct val="90000"/>
            </a:lnSpc>
            <a:spcBef>
              <a:spcPct val="0"/>
            </a:spcBef>
            <a:spcAft>
              <a:spcPct val="35000"/>
            </a:spcAft>
            <a:buNone/>
          </a:pPr>
          <a:r>
            <a:rPr lang="en-US" sz="1300" kern="1200" dirty="0" err="1">
              <a:latin typeface="Calibri Light" panose="020F0302020204030204"/>
            </a:rPr>
            <a:t>Educacion</a:t>
          </a:r>
          <a:r>
            <a:rPr lang="en-US" sz="1300" kern="1200" dirty="0">
              <a:latin typeface="Calibri Light" panose="020F0302020204030204"/>
            </a:rPr>
            <a:t> </a:t>
          </a:r>
          <a:r>
            <a:rPr lang="en-US" sz="1300" kern="1200" dirty="0" err="1">
              <a:latin typeface="Calibri Light" panose="020F0302020204030204"/>
            </a:rPr>
            <a:t>Fisica</a:t>
          </a:r>
          <a:endParaRPr lang="en-US" sz="1300" kern="1200" dirty="0">
            <a:latin typeface="Calibri Light" panose="020F0302020204030204"/>
          </a:endParaRPr>
        </a:p>
      </dsp:txBody>
      <dsp:txXfrm>
        <a:off x="4195929" y="774433"/>
        <a:ext cx="1225944" cy="468632"/>
      </dsp:txXfrm>
    </dsp:sp>
    <dsp:sp modelId="{844D78E9-1697-435F-B488-C5F040BF0F88}">
      <dsp:nvSpPr>
        <dsp:cNvPr id="0" name=""/>
        <dsp:cNvSpPr/>
      </dsp:nvSpPr>
      <dsp:spPr>
        <a:xfrm>
          <a:off x="4195929" y="1243065"/>
          <a:ext cx="1225944" cy="9991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a:latin typeface="Calibri Light" panose="020F0302020204030204"/>
            </a:rPr>
            <a:t>Dos años</a:t>
          </a:r>
        </a:p>
      </dsp:txBody>
      <dsp:txXfrm>
        <a:off x="4195929" y="1243065"/>
        <a:ext cx="1225944" cy="999180"/>
      </dsp:txXfrm>
    </dsp:sp>
    <dsp:sp modelId="{20EAC90A-D9BB-451C-A378-9136DD99D511}">
      <dsp:nvSpPr>
        <dsp:cNvPr id="0" name=""/>
        <dsp:cNvSpPr/>
      </dsp:nvSpPr>
      <dsp:spPr>
        <a:xfrm>
          <a:off x="5593506" y="774433"/>
          <a:ext cx="1225944" cy="46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Light" panose="020F0302020204030204"/>
            </a:rPr>
            <a:t>Salud</a:t>
          </a:r>
        </a:p>
      </dsp:txBody>
      <dsp:txXfrm>
        <a:off x="5593506" y="774433"/>
        <a:ext cx="1225944" cy="468632"/>
      </dsp:txXfrm>
    </dsp:sp>
    <dsp:sp modelId="{E308B811-F613-4DE6-B83C-70A4322D399C}">
      <dsp:nvSpPr>
        <dsp:cNvPr id="0" name=""/>
        <dsp:cNvSpPr/>
      </dsp:nvSpPr>
      <dsp:spPr>
        <a:xfrm>
          <a:off x="5593506" y="1243065"/>
          <a:ext cx="1225944" cy="9991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a:latin typeface="Calibri Light" panose="020F0302020204030204"/>
            </a:rPr>
            <a:t>Un semestre</a:t>
          </a:r>
        </a:p>
      </dsp:txBody>
      <dsp:txXfrm>
        <a:off x="5593506" y="1243065"/>
        <a:ext cx="1225944" cy="999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16A95-989F-4F65-B44B-312DDCF39459}">
      <dsp:nvSpPr>
        <dsp:cNvPr id="0" name=""/>
        <dsp:cNvSpPr/>
      </dsp:nvSpPr>
      <dsp:spPr>
        <a:xfrm>
          <a:off x="2575" y="367536"/>
          <a:ext cx="1548925"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0">
            <a:lnSpc>
              <a:spcPct val="90000"/>
            </a:lnSpc>
            <a:spcBef>
              <a:spcPct val="0"/>
            </a:spcBef>
            <a:spcAft>
              <a:spcPct val="35000"/>
            </a:spcAft>
            <a:buNone/>
          </a:pPr>
          <a:r>
            <a:rPr lang="en-US" sz="1400" kern="1200" dirty="0" err="1">
              <a:latin typeface="Times New Roman"/>
              <a:cs typeface="Times New Roman"/>
            </a:rPr>
            <a:t>Ciencias</a:t>
          </a:r>
          <a:r>
            <a:rPr lang="en-US" sz="1400" kern="1200" dirty="0">
              <a:latin typeface="Times New Roman"/>
              <a:cs typeface="Times New Roman"/>
            </a:rPr>
            <a:t> sociales</a:t>
          </a:r>
        </a:p>
      </dsp:txBody>
      <dsp:txXfrm>
        <a:off x="2575" y="367536"/>
        <a:ext cx="1548925" cy="403200"/>
      </dsp:txXfrm>
    </dsp:sp>
    <dsp:sp modelId="{BD37EAFB-866C-492C-9175-7231031A0503}">
      <dsp:nvSpPr>
        <dsp:cNvPr id="0" name=""/>
        <dsp:cNvSpPr/>
      </dsp:nvSpPr>
      <dsp:spPr>
        <a:xfrm>
          <a:off x="2575" y="770736"/>
          <a:ext cx="1548925"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latin typeface="Times New Roman"/>
              <a:cs typeface="Times New Roman"/>
            </a:rPr>
            <a:t>Estudios</a:t>
          </a:r>
          <a:r>
            <a:rPr lang="en-US" sz="1400" kern="1200" dirty="0">
              <a:latin typeface="Times New Roman"/>
              <a:cs typeface="Times New Roman"/>
            </a:rPr>
            <a:t> </a:t>
          </a:r>
          <a:r>
            <a:rPr lang="en-US" sz="1400" kern="1200" dirty="0" err="1">
              <a:latin typeface="Times New Roman"/>
              <a:cs typeface="Times New Roman"/>
            </a:rPr>
            <a:t>Eticos</a:t>
          </a:r>
          <a:r>
            <a:rPr lang="en-US" sz="1400" kern="1200" dirty="0">
              <a:latin typeface="Times New Roman"/>
              <a:cs typeface="Times New Roman"/>
            </a:rPr>
            <a:t>/Geografia </a:t>
          </a:r>
          <a:r>
            <a:rPr lang="en-US" sz="1400" kern="1200" dirty="0" err="1">
              <a:latin typeface="Times New Roman"/>
              <a:cs typeface="Times New Roman"/>
            </a:rPr>
            <a:t>humana</a:t>
          </a:r>
          <a:r>
            <a:rPr lang="en-US" sz="1400" kern="1200" dirty="0">
              <a:latin typeface="Times New Roman"/>
              <a:cs typeface="Times New Roman"/>
            </a:rPr>
            <a:t> (un </a:t>
          </a:r>
          <a:r>
            <a:rPr lang="en-US" sz="1400" kern="1200" dirty="0" err="1">
              <a:latin typeface="Times New Roman"/>
              <a:cs typeface="Times New Roman"/>
            </a:rPr>
            <a:t>semstre</a:t>
          </a:r>
          <a:r>
            <a:rPr lang="en-US" sz="1400" kern="1200" dirty="0">
              <a:latin typeface="Times New Roman"/>
              <a:cs typeface="Times New Roman"/>
            </a:rPr>
            <a:t>)</a:t>
          </a:r>
          <a:endParaRPr lang="en-US" sz="1400" kern="1200" dirty="0"/>
        </a:p>
        <a:p>
          <a:pPr marL="114300" lvl="1" indent="-114300" algn="l" defTabSz="622300" rtl="0">
            <a:lnSpc>
              <a:spcPct val="90000"/>
            </a:lnSpc>
            <a:spcBef>
              <a:spcPct val="0"/>
            </a:spcBef>
            <a:spcAft>
              <a:spcPct val="15000"/>
            </a:spcAft>
            <a:buChar char="•"/>
          </a:pPr>
          <a:r>
            <a:rPr lang="en-US" sz="1400" kern="1200" dirty="0">
              <a:latin typeface="Times New Roman"/>
              <a:cs typeface="Times New Roman"/>
            </a:rPr>
            <a:t>Historia </a:t>
          </a:r>
          <a:r>
            <a:rPr lang="en-US" sz="1400" kern="1200" dirty="0" err="1">
              <a:latin typeface="Times New Roman"/>
              <a:cs typeface="Times New Roman"/>
            </a:rPr>
            <a:t>mundial</a:t>
          </a:r>
          <a:endParaRPr lang="en-US" sz="1400" kern="1200" dirty="0">
            <a:latin typeface="Times New Roman"/>
            <a:cs typeface="Times New Roman"/>
          </a:endParaRPr>
        </a:p>
        <a:p>
          <a:pPr marL="114300" lvl="1" indent="-114300" algn="l" defTabSz="622300" rtl="0">
            <a:lnSpc>
              <a:spcPct val="90000"/>
            </a:lnSpc>
            <a:spcBef>
              <a:spcPct val="0"/>
            </a:spcBef>
            <a:spcAft>
              <a:spcPct val="15000"/>
            </a:spcAft>
            <a:buChar char="•"/>
          </a:pPr>
          <a:r>
            <a:rPr lang="en-US" sz="1400" kern="1200" dirty="0">
              <a:latin typeface="Times New Roman"/>
              <a:cs typeface="Times New Roman"/>
            </a:rPr>
            <a:t>Historia de </a:t>
          </a:r>
          <a:r>
            <a:rPr lang="en-US" sz="1400" kern="1200" dirty="0" err="1">
              <a:latin typeface="Times New Roman"/>
              <a:cs typeface="Times New Roman"/>
            </a:rPr>
            <a:t>Estados</a:t>
          </a:r>
          <a:r>
            <a:rPr lang="en-US" sz="1400" kern="1200" dirty="0">
              <a:latin typeface="Times New Roman"/>
              <a:cs typeface="Times New Roman"/>
            </a:rPr>
            <a:t> Unidos</a:t>
          </a:r>
        </a:p>
        <a:p>
          <a:pPr marL="114300" lvl="1" indent="-114300" algn="l" defTabSz="622300" rtl="0">
            <a:lnSpc>
              <a:spcPct val="90000"/>
            </a:lnSpc>
            <a:spcBef>
              <a:spcPct val="0"/>
            </a:spcBef>
            <a:spcAft>
              <a:spcPct val="15000"/>
            </a:spcAft>
            <a:buChar char="•"/>
          </a:pPr>
          <a:r>
            <a:rPr lang="es" sz="1400" kern="1200" dirty="0">
              <a:latin typeface="Times New Roman"/>
              <a:cs typeface="Times New Roman"/>
            </a:rPr>
            <a:t>Ciencia del derecho cívico</a:t>
          </a:r>
          <a:r>
            <a:rPr lang="en-US" sz="1400" kern="1200" dirty="0">
              <a:latin typeface="Times New Roman"/>
              <a:cs typeface="Times New Roman"/>
            </a:rPr>
            <a:t> (1 </a:t>
          </a:r>
          <a:r>
            <a:rPr lang="en-US" sz="1400" kern="1200" dirty="0" err="1">
              <a:latin typeface="Times New Roman"/>
              <a:cs typeface="Times New Roman"/>
            </a:rPr>
            <a:t>semestre</a:t>
          </a:r>
          <a:r>
            <a:rPr lang="en-US" sz="1400" kern="1200" dirty="0">
              <a:latin typeface="Times New Roman"/>
              <a:cs typeface="Times New Roman"/>
            </a:rPr>
            <a:t>)</a:t>
          </a:r>
        </a:p>
        <a:p>
          <a:pPr marL="114300" lvl="1" indent="-114300" algn="l" defTabSz="622300" rtl="0">
            <a:lnSpc>
              <a:spcPct val="90000"/>
            </a:lnSpc>
            <a:spcBef>
              <a:spcPct val="0"/>
            </a:spcBef>
            <a:spcAft>
              <a:spcPct val="15000"/>
            </a:spcAft>
            <a:buChar char="•"/>
          </a:pPr>
          <a:r>
            <a:rPr lang="en-US" sz="1400" kern="1200" dirty="0">
              <a:latin typeface="Times New Roman"/>
              <a:cs typeface="Times New Roman"/>
            </a:rPr>
            <a:t>Economia (1 </a:t>
          </a:r>
          <a:r>
            <a:rPr lang="en-US" sz="1400" kern="1200" dirty="0" err="1">
              <a:latin typeface="Times New Roman"/>
              <a:cs typeface="Times New Roman"/>
            </a:rPr>
            <a:t>semestre</a:t>
          </a:r>
          <a:r>
            <a:rPr lang="en-US" sz="1400" kern="1200" dirty="0">
              <a:latin typeface="Times New Roman"/>
              <a:cs typeface="Times New Roman"/>
            </a:rPr>
            <a:t>)</a:t>
          </a:r>
        </a:p>
      </dsp:txBody>
      <dsp:txXfrm>
        <a:off x="2575" y="770736"/>
        <a:ext cx="1548925" cy="2459519"/>
      </dsp:txXfrm>
    </dsp:sp>
    <dsp:sp modelId="{3BF7E680-AE71-45DF-9712-80E8ACB9A05E}">
      <dsp:nvSpPr>
        <dsp:cNvPr id="0" name=""/>
        <dsp:cNvSpPr/>
      </dsp:nvSpPr>
      <dsp:spPr>
        <a:xfrm>
          <a:off x="1768350" y="367536"/>
          <a:ext cx="1548925"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a:cs typeface="Times New Roman"/>
            </a:rPr>
            <a:t>Computadoras</a:t>
          </a:r>
        </a:p>
      </dsp:txBody>
      <dsp:txXfrm>
        <a:off x="1768350" y="367536"/>
        <a:ext cx="1548925" cy="403200"/>
      </dsp:txXfrm>
    </dsp:sp>
    <dsp:sp modelId="{EE248B2D-3DF8-40F3-A911-7822646C5A72}">
      <dsp:nvSpPr>
        <dsp:cNvPr id="0" name=""/>
        <dsp:cNvSpPr/>
      </dsp:nvSpPr>
      <dsp:spPr>
        <a:xfrm>
          <a:off x="1768350" y="770736"/>
          <a:ext cx="1548925"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kern="1200" dirty="0" err="1">
              <a:latin typeface="Times New Roman"/>
              <a:cs typeface="Times New Roman"/>
            </a:rPr>
            <a:t>Introducion</a:t>
          </a:r>
          <a:r>
            <a:rPr lang="en-US" sz="1400" kern="1200" dirty="0">
              <a:latin typeface="Times New Roman"/>
              <a:cs typeface="Times New Roman"/>
            </a:rPr>
            <a:t> de </a:t>
          </a:r>
          <a:r>
            <a:rPr lang="en-US" sz="1400" kern="1200" dirty="0" err="1">
              <a:latin typeface="Times New Roman"/>
              <a:cs typeface="Times New Roman"/>
            </a:rPr>
            <a:t>ciencias</a:t>
          </a:r>
          <a:r>
            <a:rPr lang="en-US" sz="1400" kern="1200" dirty="0">
              <a:latin typeface="Times New Roman"/>
              <a:cs typeface="Times New Roman"/>
            </a:rPr>
            <a:t> de </a:t>
          </a:r>
          <a:r>
            <a:rPr lang="en-US" sz="1400" kern="1200" dirty="0" err="1">
              <a:latin typeface="Times New Roman"/>
              <a:cs typeface="Times New Roman"/>
            </a:rPr>
            <a:t>computacion</a:t>
          </a:r>
          <a:endParaRPr lang="en-US" sz="1400" kern="1200" dirty="0">
            <a:latin typeface="Times New Roman"/>
            <a:cs typeface="Times New Roman"/>
          </a:endParaRPr>
        </a:p>
      </dsp:txBody>
      <dsp:txXfrm>
        <a:off x="1768350" y="770736"/>
        <a:ext cx="1548925" cy="2459519"/>
      </dsp:txXfrm>
    </dsp:sp>
    <dsp:sp modelId="{E8525FCB-DDC0-45A6-80AA-A6DD56318896}">
      <dsp:nvSpPr>
        <dsp:cNvPr id="0" name=""/>
        <dsp:cNvSpPr/>
      </dsp:nvSpPr>
      <dsp:spPr>
        <a:xfrm>
          <a:off x="3534125" y="367536"/>
          <a:ext cx="1548925"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Times New Roman"/>
              <a:cs typeface="Times New Roman"/>
            </a:rPr>
            <a:t>Artes</a:t>
          </a:r>
        </a:p>
      </dsp:txBody>
      <dsp:txXfrm>
        <a:off x="3534125" y="367536"/>
        <a:ext cx="1548925" cy="403200"/>
      </dsp:txXfrm>
    </dsp:sp>
    <dsp:sp modelId="{7C24784A-04B3-43F4-AA05-1FDC72F042C7}">
      <dsp:nvSpPr>
        <dsp:cNvPr id="0" name=""/>
        <dsp:cNvSpPr/>
      </dsp:nvSpPr>
      <dsp:spPr>
        <a:xfrm>
          <a:off x="3534125" y="770736"/>
          <a:ext cx="1548925"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kern="1200" dirty="0">
              <a:latin typeface="Times New Roman"/>
              <a:cs typeface="Times New Roman"/>
            </a:rPr>
            <a:t>1 </a:t>
          </a:r>
          <a:r>
            <a:rPr lang="en-US" sz="1400" kern="1200" dirty="0" err="1">
              <a:latin typeface="Times New Roman"/>
              <a:cs typeface="Times New Roman"/>
            </a:rPr>
            <a:t>año</a:t>
          </a:r>
          <a:endParaRPr lang="en-US" sz="1400" kern="1200" dirty="0">
            <a:latin typeface="Times New Roman"/>
            <a:cs typeface="Times New Roman"/>
          </a:endParaRPr>
        </a:p>
      </dsp:txBody>
      <dsp:txXfrm>
        <a:off x="3534125" y="770736"/>
        <a:ext cx="1548925" cy="2459519"/>
      </dsp:txXfrm>
    </dsp:sp>
    <dsp:sp modelId="{3D963767-FE59-4A33-9BFF-F15778372D24}">
      <dsp:nvSpPr>
        <dsp:cNvPr id="0" name=""/>
        <dsp:cNvSpPr/>
      </dsp:nvSpPr>
      <dsp:spPr>
        <a:xfrm>
          <a:off x="5299900" y="367536"/>
          <a:ext cx="1548925"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a:cs typeface="Times New Roman"/>
            </a:rPr>
            <a:t>Electivas</a:t>
          </a:r>
          <a:endParaRPr lang="en-US" sz="1400" kern="1200" dirty="0">
            <a:latin typeface="Times New Roman"/>
            <a:cs typeface="Times New Roman"/>
          </a:endParaRPr>
        </a:p>
      </dsp:txBody>
      <dsp:txXfrm>
        <a:off x="5299900" y="367536"/>
        <a:ext cx="1548925" cy="403200"/>
      </dsp:txXfrm>
    </dsp:sp>
    <dsp:sp modelId="{84F9F7C3-8C57-4A3E-970E-AF9B331DD3B9}">
      <dsp:nvSpPr>
        <dsp:cNvPr id="0" name=""/>
        <dsp:cNvSpPr/>
      </dsp:nvSpPr>
      <dsp:spPr>
        <a:xfrm>
          <a:off x="5299900" y="770736"/>
          <a:ext cx="1548925"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kern="1200" dirty="0">
              <a:latin typeface="Times New Roman"/>
              <a:cs typeface="Times New Roman"/>
            </a:rPr>
            <a:t>85 </a:t>
          </a:r>
          <a:r>
            <a:rPr lang="en-US" sz="1400" kern="1200" dirty="0" err="1">
              <a:latin typeface="Times New Roman"/>
              <a:cs typeface="Times New Roman"/>
            </a:rPr>
            <a:t>Creditos</a:t>
          </a:r>
          <a:endParaRPr lang="en-US" sz="1400" kern="1200" dirty="0">
            <a:latin typeface="Times New Roman"/>
            <a:cs typeface="Times New Roman"/>
          </a:endParaRPr>
        </a:p>
      </dsp:txBody>
      <dsp:txXfrm>
        <a:off x="5299900" y="770736"/>
        <a:ext cx="1548925" cy="24595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9FE24-DBB7-4DA5-8222-FF59A28A09AD}">
      <dsp:nvSpPr>
        <dsp:cNvPr id="0" name=""/>
        <dsp:cNvSpPr/>
      </dsp:nvSpPr>
      <dsp:spPr>
        <a:xfrm>
          <a:off x="2136" y="351709"/>
          <a:ext cx="2083048"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latin typeface="Calibri Light" panose="020F0302020204030204"/>
            </a:rPr>
            <a:t>Ingles</a:t>
          </a:r>
          <a:endParaRPr lang="en-US" sz="2100" kern="1200"/>
        </a:p>
      </dsp:txBody>
      <dsp:txXfrm>
        <a:off x="2136" y="351709"/>
        <a:ext cx="2083048" cy="604800"/>
      </dsp:txXfrm>
    </dsp:sp>
    <dsp:sp modelId="{DE3163AA-290A-4A46-8F0A-8779B5691DF0}">
      <dsp:nvSpPr>
        <dsp:cNvPr id="0" name=""/>
        <dsp:cNvSpPr/>
      </dsp:nvSpPr>
      <dsp:spPr>
        <a:xfrm>
          <a:off x="2136" y="956509"/>
          <a:ext cx="2083048" cy="1866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a:t>Ingles</a:t>
          </a:r>
          <a:r>
            <a:rPr lang="en-US" sz="2100" kern="1200">
              <a:latin typeface="Calibri Light" panose="020F0302020204030204"/>
            </a:rPr>
            <a:t> 1</a:t>
          </a:r>
          <a:endParaRPr lang="en-US" sz="2100" kern="1200"/>
        </a:p>
        <a:p>
          <a:pPr marL="228600" lvl="1" indent="-228600" algn="l" defTabSz="933450" rtl="0">
            <a:lnSpc>
              <a:spcPct val="90000"/>
            </a:lnSpc>
            <a:spcBef>
              <a:spcPct val="0"/>
            </a:spcBef>
            <a:spcAft>
              <a:spcPct val="15000"/>
            </a:spcAft>
            <a:buChar char="•"/>
          </a:pPr>
          <a:r>
            <a:rPr lang="en-US" sz="2100" kern="1200"/>
            <a:t>Ingles</a:t>
          </a:r>
          <a:r>
            <a:rPr lang="en-US" sz="2100" kern="1200">
              <a:latin typeface="Calibri Light" panose="020F0302020204030204"/>
            </a:rPr>
            <a:t> 2</a:t>
          </a:r>
          <a:endParaRPr lang="en-US" sz="2100" kern="1200"/>
        </a:p>
        <a:p>
          <a:pPr marL="228600" lvl="1" indent="-228600" algn="l" defTabSz="933450" rtl="0">
            <a:lnSpc>
              <a:spcPct val="90000"/>
            </a:lnSpc>
            <a:spcBef>
              <a:spcPct val="0"/>
            </a:spcBef>
            <a:spcAft>
              <a:spcPct val="15000"/>
            </a:spcAft>
            <a:buChar char="•"/>
          </a:pPr>
          <a:r>
            <a:rPr lang="en-US" sz="2100" kern="1200"/>
            <a:t>Ingles</a:t>
          </a:r>
          <a:r>
            <a:rPr lang="en-US" sz="2100" kern="1200">
              <a:latin typeface="Calibri Light" panose="020F0302020204030204"/>
            </a:rPr>
            <a:t> 3</a:t>
          </a:r>
          <a:endParaRPr lang="en-US" sz="2100" kern="1200"/>
        </a:p>
        <a:p>
          <a:pPr marL="228600" lvl="1" indent="-228600" algn="l" defTabSz="933450" rtl="0">
            <a:lnSpc>
              <a:spcPct val="90000"/>
            </a:lnSpc>
            <a:spcBef>
              <a:spcPct val="0"/>
            </a:spcBef>
            <a:spcAft>
              <a:spcPct val="15000"/>
            </a:spcAft>
            <a:buChar char="•"/>
          </a:pPr>
          <a:r>
            <a:rPr lang="en-US" sz="2100" kern="1200"/>
            <a:t>Ingles</a:t>
          </a:r>
          <a:r>
            <a:rPr lang="en-US" sz="2100" kern="1200">
              <a:latin typeface="Calibri Light" panose="020F0302020204030204"/>
            </a:rPr>
            <a:t> 4</a:t>
          </a:r>
          <a:endParaRPr lang="en-US" sz="2100" kern="1200"/>
        </a:p>
      </dsp:txBody>
      <dsp:txXfrm>
        <a:off x="2136" y="956509"/>
        <a:ext cx="2083048" cy="1866256"/>
      </dsp:txXfrm>
    </dsp:sp>
    <dsp:sp modelId="{80719152-ADEB-45B3-9FAC-6A3123CD4A43}">
      <dsp:nvSpPr>
        <dsp:cNvPr id="0" name=""/>
        <dsp:cNvSpPr/>
      </dsp:nvSpPr>
      <dsp:spPr>
        <a:xfrm>
          <a:off x="2376812" y="351709"/>
          <a:ext cx="2083048"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latin typeface="Calibri Light" panose="020F0302020204030204"/>
            </a:rPr>
            <a:t>Matematicas</a:t>
          </a:r>
          <a:endParaRPr lang="en-US" sz="2100" kern="1200"/>
        </a:p>
      </dsp:txBody>
      <dsp:txXfrm>
        <a:off x="2376812" y="351709"/>
        <a:ext cx="2083048" cy="604800"/>
      </dsp:txXfrm>
    </dsp:sp>
    <dsp:sp modelId="{84AB73A8-5FFB-4D17-B96B-FF26B4F3C629}">
      <dsp:nvSpPr>
        <dsp:cNvPr id="0" name=""/>
        <dsp:cNvSpPr/>
      </dsp:nvSpPr>
      <dsp:spPr>
        <a:xfrm>
          <a:off x="2376812" y="956509"/>
          <a:ext cx="2083048" cy="1866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a:latin typeface="Calibri Light" panose="020F0302020204030204"/>
            </a:rPr>
            <a:t>Matematicas 1</a:t>
          </a:r>
          <a:endParaRPr lang="en-US" sz="2100" kern="1200"/>
        </a:p>
        <a:p>
          <a:pPr marL="228600" lvl="1" indent="-228600" algn="l" defTabSz="933450" rtl="0">
            <a:lnSpc>
              <a:spcPct val="90000"/>
            </a:lnSpc>
            <a:spcBef>
              <a:spcPct val="0"/>
            </a:spcBef>
            <a:spcAft>
              <a:spcPct val="15000"/>
            </a:spcAft>
            <a:buChar char="•"/>
          </a:pPr>
          <a:r>
            <a:rPr lang="en-US" sz="2100" kern="1200">
              <a:latin typeface="Calibri Light" panose="020F0302020204030204"/>
            </a:rPr>
            <a:t>Matematicas 2</a:t>
          </a:r>
        </a:p>
        <a:p>
          <a:pPr marL="228600" lvl="1" indent="-228600" algn="l" defTabSz="933450" rtl="0">
            <a:lnSpc>
              <a:spcPct val="90000"/>
            </a:lnSpc>
            <a:spcBef>
              <a:spcPct val="0"/>
            </a:spcBef>
            <a:spcAft>
              <a:spcPct val="15000"/>
            </a:spcAft>
            <a:buChar char="•"/>
          </a:pPr>
          <a:r>
            <a:rPr lang="en-US" sz="2100" kern="1200">
              <a:highlight>
                <a:srgbClr val="FFFF00"/>
              </a:highlight>
              <a:latin typeface="Calibri Light" panose="020F0302020204030204"/>
            </a:rPr>
            <a:t>Matematicas 3</a:t>
          </a:r>
          <a:endParaRPr lang="en-US" sz="2100" kern="1200">
            <a:highlight>
              <a:srgbClr val="FFFF00"/>
            </a:highlight>
          </a:endParaRPr>
        </a:p>
        <a:p>
          <a:pPr marL="228600" lvl="1" indent="-228600" algn="l" defTabSz="933450" rtl="0">
            <a:lnSpc>
              <a:spcPct val="90000"/>
            </a:lnSpc>
            <a:spcBef>
              <a:spcPct val="0"/>
            </a:spcBef>
            <a:spcAft>
              <a:spcPct val="15000"/>
            </a:spcAft>
            <a:buChar char="•"/>
          </a:pPr>
          <a:r>
            <a:rPr lang="en-US" sz="2100" kern="1200">
              <a:latin typeface="Calibri Light" panose="020F0302020204030204"/>
            </a:rPr>
            <a:t>4to </a:t>
          </a:r>
          <a:r>
            <a:rPr lang="en-US" sz="2100" kern="1200" err="1">
              <a:latin typeface="Calibri Light" panose="020F0302020204030204"/>
            </a:rPr>
            <a:t>año</a:t>
          </a:r>
          <a:r>
            <a:rPr lang="en-US" sz="2100" kern="1200">
              <a:highlight>
                <a:srgbClr val="FFFF00"/>
              </a:highlight>
              <a:latin typeface="Calibri Light" panose="020F0302020204030204"/>
            </a:rPr>
            <a:t>*</a:t>
          </a:r>
        </a:p>
      </dsp:txBody>
      <dsp:txXfrm>
        <a:off x="2376812" y="956509"/>
        <a:ext cx="2083048" cy="1866256"/>
      </dsp:txXfrm>
    </dsp:sp>
    <dsp:sp modelId="{BF3CEB0A-5299-46B2-919A-350BDBA7CE2C}">
      <dsp:nvSpPr>
        <dsp:cNvPr id="0" name=""/>
        <dsp:cNvSpPr/>
      </dsp:nvSpPr>
      <dsp:spPr>
        <a:xfrm>
          <a:off x="4751487" y="351709"/>
          <a:ext cx="2083048"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err="1">
              <a:latin typeface="Calibri Light" panose="020F0302020204030204"/>
            </a:rPr>
            <a:t>Ciencias</a:t>
          </a:r>
          <a:endParaRPr lang="en-US" sz="2100" kern="1200" err="1"/>
        </a:p>
      </dsp:txBody>
      <dsp:txXfrm>
        <a:off x="4751487" y="351709"/>
        <a:ext cx="2083048" cy="604800"/>
      </dsp:txXfrm>
    </dsp:sp>
    <dsp:sp modelId="{EA317D77-4980-4F19-BFEF-7F6B69FBD368}">
      <dsp:nvSpPr>
        <dsp:cNvPr id="0" name=""/>
        <dsp:cNvSpPr/>
      </dsp:nvSpPr>
      <dsp:spPr>
        <a:xfrm>
          <a:off x="4751487" y="956509"/>
          <a:ext cx="2083048" cy="1866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err="1">
              <a:latin typeface="Calibri Light" panose="020F0302020204030204"/>
            </a:rPr>
            <a:t>Ciencias</a:t>
          </a:r>
          <a:r>
            <a:rPr lang="en-US" sz="2100" kern="1200">
              <a:latin typeface="Calibri Light" panose="020F0302020204030204"/>
            </a:rPr>
            <a:t> 1</a:t>
          </a:r>
          <a:endParaRPr lang="en-US" sz="2100" kern="1200"/>
        </a:p>
        <a:p>
          <a:pPr marL="228600" lvl="1" indent="-228600" algn="l" defTabSz="933450" rtl="0">
            <a:lnSpc>
              <a:spcPct val="90000"/>
            </a:lnSpc>
            <a:spcBef>
              <a:spcPct val="0"/>
            </a:spcBef>
            <a:spcAft>
              <a:spcPct val="15000"/>
            </a:spcAft>
            <a:buChar char="•"/>
          </a:pPr>
          <a:r>
            <a:rPr lang="en-US" sz="2100" kern="1200" err="1">
              <a:latin typeface="Calibri Light" panose="020F0302020204030204"/>
            </a:rPr>
            <a:t>Ciencias</a:t>
          </a:r>
          <a:r>
            <a:rPr lang="en-US" sz="2100" kern="1200">
              <a:latin typeface="Calibri Light" panose="020F0302020204030204"/>
            </a:rPr>
            <a:t> 2</a:t>
          </a:r>
          <a:endParaRPr lang="en-US" sz="2100" kern="1200"/>
        </a:p>
        <a:p>
          <a:pPr marL="228600" lvl="1" indent="-228600" algn="l" defTabSz="933450" rtl="0">
            <a:lnSpc>
              <a:spcPct val="90000"/>
            </a:lnSpc>
            <a:spcBef>
              <a:spcPct val="0"/>
            </a:spcBef>
            <a:spcAft>
              <a:spcPct val="15000"/>
            </a:spcAft>
            <a:buChar char="•"/>
          </a:pPr>
          <a:r>
            <a:rPr lang="en-US" sz="2100" kern="1200">
              <a:latin typeface="Calibri Light" panose="020F0302020204030204"/>
            </a:rPr>
            <a:t>3cer </a:t>
          </a:r>
          <a:r>
            <a:rPr lang="en-US" sz="2100" kern="1200" err="1">
              <a:latin typeface="Calibri Light" panose="020F0302020204030204"/>
            </a:rPr>
            <a:t>año</a:t>
          </a:r>
          <a:r>
            <a:rPr lang="en-US" sz="2100" kern="1200">
              <a:latin typeface="Calibri Light" panose="020F0302020204030204"/>
            </a:rPr>
            <a:t> </a:t>
          </a:r>
          <a:r>
            <a:rPr lang="en-US" sz="2100" kern="1200" err="1">
              <a:latin typeface="Calibri Light" panose="020F0302020204030204"/>
            </a:rPr>
            <a:t>clase</a:t>
          </a:r>
          <a:r>
            <a:rPr lang="en-US" sz="2100" kern="1200">
              <a:latin typeface="Calibri Light" panose="020F0302020204030204"/>
            </a:rPr>
            <a:t> de </a:t>
          </a:r>
          <a:r>
            <a:rPr lang="en-US" sz="2100" kern="1200" err="1">
              <a:latin typeface="Calibri Light" panose="020F0302020204030204"/>
            </a:rPr>
            <a:t>laboratorio</a:t>
          </a:r>
          <a:r>
            <a:rPr lang="en-US" sz="2100" kern="1200">
              <a:highlight>
                <a:srgbClr val="FFFF00"/>
              </a:highlight>
              <a:latin typeface="Calibri Light" panose="020F0302020204030204"/>
            </a:rPr>
            <a:t>*</a:t>
          </a:r>
        </a:p>
      </dsp:txBody>
      <dsp:txXfrm>
        <a:off x="4751487" y="956509"/>
        <a:ext cx="2083048" cy="1866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16A95-989F-4F65-B44B-312DDCF39459}">
      <dsp:nvSpPr>
        <dsp:cNvPr id="0" name=""/>
        <dsp:cNvSpPr/>
      </dsp:nvSpPr>
      <dsp:spPr>
        <a:xfrm>
          <a:off x="3207" y="3014884"/>
          <a:ext cx="1928909" cy="7424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0">
            <a:lnSpc>
              <a:spcPct val="90000"/>
            </a:lnSpc>
            <a:spcBef>
              <a:spcPct val="0"/>
            </a:spcBef>
            <a:spcAft>
              <a:spcPct val="35000"/>
            </a:spcAft>
            <a:buNone/>
          </a:pPr>
          <a:r>
            <a:rPr lang="en-US" sz="1600" kern="1200" err="1">
              <a:latin typeface="Times New Roman"/>
              <a:cs typeface="Times New Roman"/>
            </a:rPr>
            <a:t>Ciencias</a:t>
          </a:r>
          <a:r>
            <a:rPr lang="en-US" sz="1600" kern="1200">
              <a:latin typeface="Times New Roman"/>
              <a:cs typeface="Times New Roman"/>
            </a:rPr>
            <a:t> </a:t>
          </a:r>
          <a:r>
            <a:rPr lang="en-US" sz="1600" kern="1200" err="1">
              <a:latin typeface="Times New Roman"/>
              <a:cs typeface="Times New Roman"/>
            </a:rPr>
            <a:t>Sociales</a:t>
          </a:r>
        </a:p>
      </dsp:txBody>
      <dsp:txXfrm>
        <a:off x="3207" y="3014884"/>
        <a:ext cx="1928909" cy="742429"/>
      </dsp:txXfrm>
    </dsp:sp>
    <dsp:sp modelId="{BD37EAFB-866C-492C-9175-7231031A0503}">
      <dsp:nvSpPr>
        <dsp:cNvPr id="0" name=""/>
        <dsp:cNvSpPr/>
      </dsp:nvSpPr>
      <dsp:spPr>
        <a:xfrm>
          <a:off x="3207" y="3757313"/>
          <a:ext cx="1928909" cy="8564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Historia Mundial</a:t>
          </a:r>
        </a:p>
        <a:p>
          <a:pPr marL="171450" lvl="1" indent="-171450" algn="l" defTabSz="711200" rtl="0">
            <a:lnSpc>
              <a:spcPct val="90000"/>
            </a:lnSpc>
            <a:spcBef>
              <a:spcPct val="0"/>
            </a:spcBef>
            <a:spcAft>
              <a:spcPct val="15000"/>
            </a:spcAft>
            <a:buChar char="•"/>
          </a:pPr>
          <a:r>
            <a:rPr lang="en-US" sz="1600" kern="1200">
              <a:latin typeface="Times New Roman"/>
              <a:cs typeface="Times New Roman"/>
            </a:rPr>
            <a:t>Historia de </a:t>
          </a:r>
          <a:r>
            <a:rPr lang="en-US" sz="1600" kern="1200" err="1">
              <a:latin typeface="Times New Roman"/>
              <a:cs typeface="Times New Roman"/>
            </a:rPr>
            <a:t>Estados</a:t>
          </a:r>
          <a:r>
            <a:rPr lang="en-US" sz="1600" kern="1200">
              <a:latin typeface="Times New Roman"/>
              <a:cs typeface="Times New Roman"/>
            </a:rPr>
            <a:t> Unidos</a:t>
          </a:r>
        </a:p>
      </dsp:txBody>
      <dsp:txXfrm>
        <a:off x="3207" y="3757313"/>
        <a:ext cx="1928909" cy="856440"/>
      </dsp:txXfrm>
    </dsp:sp>
    <dsp:sp modelId="{06E8743D-46F9-42E2-B649-7C2C3184C482}">
      <dsp:nvSpPr>
        <dsp:cNvPr id="0" name=""/>
        <dsp:cNvSpPr/>
      </dsp:nvSpPr>
      <dsp:spPr>
        <a:xfrm>
          <a:off x="2202164" y="3014884"/>
          <a:ext cx="1928909" cy="7424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err="1">
              <a:latin typeface="Times New Roman"/>
              <a:cs typeface="Times New Roman"/>
            </a:rPr>
            <a:t>Lenguaje</a:t>
          </a:r>
          <a:endParaRPr lang="en-US" sz="1600" kern="1200">
            <a:latin typeface="Times New Roman"/>
            <a:cs typeface="Times New Roman"/>
          </a:endParaRPr>
        </a:p>
      </dsp:txBody>
      <dsp:txXfrm>
        <a:off x="2202164" y="3014884"/>
        <a:ext cx="1928909" cy="742429"/>
      </dsp:txXfrm>
    </dsp:sp>
    <dsp:sp modelId="{A02AF9F7-A5C5-45A5-9E92-CFDF0344FF67}">
      <dsp:nvSpPr>
        <dsp:cNvPr id="0" name=""/>
        <dsp:cNvSpPr/>
      </dsp:nvSpPr>
      <dsp:spPr>
        <a:xfrm>
          <a:off x="2202164" y="3757313"/>
          <a:ext cx="1928909" cy="8564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kern="1200">
              <a:highlight>
                <a:srgbClr val="FFFF00"/>
              </a:highlight>
              <a:latin typeface="Times New Roman"/>
              <a:cs typeface="Times New Roman"/>
            </a:rPr>
            <a:t>Dos </a:t>
          </a:r>
          <a:r>
            <a:rPr lang="en-US" sz="1600" kern="1200" err="1">
              <a:highlight>
                <a:srgbClr val="FFFF00"/>
              </a:highlight>
              <a:latin typeface="Times New Roman"/>
              <a:cs typeface="Times New Roman"/>
            </a:rPr>
            <a:t>años</a:t>
          </a:r>
          <a:r>
            <a:rPr lang="en-US" sz="1600" kern="1200">
              <a:highlight>
                <a:srgbClr val="FFFF00"/>
              </a:highlight>
              <a:latin typeface="Times New Roman"/>
              <a:cs typeface="Times New Roman"/>
            </a:rPr>
            <a:t> de Español, 3 </a:t>
          </a:r>
          <a:r>
            <a:rPr lang="en-US" sz="1600" kern="1200" err="1">
              <a:highlight>
                <a:srgbClr val="FFFF00"/>
              </a:highlight>
              <a:latin typeface="Times New Roman"/>
              <a:cs typeface="Times New Roman"/>
            </a:rPr>
            <a:t>recomendados</a:t>
          </a:r>
          <a:endParaRPr lang="en-US" sz="1600" kern="1200">
            <a:highlight>
              <a:srgbClr val="FFFF00"/>
            </a:highlight>
            <a:latin typeface="Times New Roman"/>
            <a:cs typeface="Times New Roman"/>
          </a:endParaRPr>
        </a:p>
      </dsp:txBody>
      <dsp:txXfrm>
        <a:off x="2202164" y="3757313"/>
        <a:ext cx="1928909" cy="856440"/>
      </dsp:txXfrm>
    </dsp:sp>
    <dsp:sp modelId="{E8525FCB-DDC0-45A6-80AA-A6DD56318896}">
      <dsp:nvSpPr>
        <dsp:cNvPr id="0" name=""/>
        <dsp:cNvSpPr/>
      </dsp:nvSpPr>
      <dsp:spPr>
        <a:xfrm>
          <a:off x="4401120" y="3014884"/>
          <a:ext cx="1928909" cy="7424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0">
            <a:lnSpc>
              <a:spcPct val="90000"/>
            </a:lnSpc>
            <a:spcBef>
              <a:spcPct val="0"/>
            </a:spcBef>
            <a:spcAft>
              <a:spcPct val="35000"/>
            </a:spcAft>
            <a:buNone/>
          </a:pPr>
          <a:r>
            <a:rPr lang="en-US" sz="1600" kern="1200">
              <a:latin typeface="Times New Roman"/>
              <a:cs typeface="Times New Roman"/>
            </a:rPr>
            <a:t>Arte Finas</a:t>
          </a:r>
        </a:p>
      </dsp:txBody>
      <dsp:txXfrm>
        <a:off x="4401120" y="3014884"/>
        <a:ext cx="1928909" cy="742429"/>
      </dsp:txXfrm>
    </dsp:sp>
    <dsp:sp modelId="{7C24784A-04B3-43F4-AA05-1FDC72F042C7}">
      <dsp:nvSpPr>
        <dsp:cNvPr id="0" name=""/>
        <dsp:cNvSpPr/>
      </dsp:nvSpPr>
      <dsp:spPr>
        <a:xfrm>
          <a:off x="4401120" y="3757313"/>
          <a:ext cx="1928909" cy="8564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1 </a:t>
          </a:r>
          <a:r>
            <a:rPr lang="en-US" sz="1600" kern="1200" err="1">
              <a:latin typeface="Times New Roman"/>
              <a:cs typeface="Times New Roman"/>
            </a:rPr>
            <a:t>año</a:t>
          </a:r>
          <a:endParaRPr lang="en-US" sz="1600" kern="1200">
            <a:latin typeface="Times New Roman"/>
            <a:cs typeface="Times New Roman"/>
          </a:endParaRPr>
        </a:p>
      </dsp:txBody>
      <dsp:txXfrm>
        <a:off x="4401120" y="3757313"/>
        <a:ext cx="1928909" cy="856440"/>
      </dsp:txXfrm>
    </dsp:sp>
    <dsp:sp modelId="{3D963767-FE59-4A33-9BFF-F15778372D24}">
      <dsp:nvSpPr>
        <dsp:cNvPr id="0" name=""/>
        <dsp:cNvSpPr/>
      </dsp:nvSpPr>
      <dsp:spPr>
        <a:xfrm>
          <a:off x="6600077" y="3014884"/>
          <a:ext cx="1928909" cy="7424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0">
            <a:lnSpc>
              <a:spcPct val="90000"/>
            </a:lnSpc>
            <a:spcBef>
              <a:spcPct val="0"/>
            </a:spcBef>
            <a:spcAft>
              <a:spcPct val="35000"/>
            </a:spcAft>
            <a:buNone/>
          </a:pPr>
          <a:r>
            <a:rPr lang="en-US" sz="1600" kern="1200">
              <a:latin typeface="Times New Roman"/>
              <a:cs typeface="Times New Roman"/>
            </a:rPr>
            <a:t>Clase electiva para la preparacion de colegio</a:t>
          </a:r>
        </a:p>
      </dsp:txBody>
      <dsp:txXfrm>
        <a:off x="6600077" y="3014884"/>
        <a:ext cx="1928909" cy="742429"/>
      </dsp:txXfrm>
    </dsp:sp>
    <dsp:sp modelId="{84F9F7C3-8C57-4A3E-970E-AF9B331DD3B9}">
      <dsp:nvSpPr>
        <dsp:cNvPr id="0" name=""/>
        <dsp:cNvSpPr/>
      </dsp:nvSpPr>
      <dsp:spPr>
        <a:xfrm>
          <a:off x="6600077" y="3757313"/>
          <a:ext cx="1928909" cy="8564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Un curso</a:t>
          </a:r>
        </a:p>
      </dsp:txBody>
      <dsp:txXfrm>
        <a:off x="6600077" y="3757313"/>
        <a:ext cx="1928909" cy="8564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469AB-FDEB-4A37-8940-DCB84A9AAC1E}">
      <dsp:nvSpPr>
        <dsp:cNvPr id="0" name=""/>
        <dsp:cNvSpPr/>
      </dsp:nvSpPr>
      <dsp:spPr>
        <a:xfrm>
          <a:off x="340722" y="2957886"/>
          <a:ext cx="2725782" cy="6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latin typeface="Calibri Light" panose="020F0302020204030204"/>
            </a:rPr>
            <a:t> </a:t>
          </a:r>
          <a:endParaRPr lang="en-US" sz="2000" kern="1200" dirty="0"/>
        </a:p>
      </dsp:txBody>
      <dsp:txXfrm>
        <a:off x="340722" y="2957886"/>
        <a:ext cx="2725782" cy="622423"/>
      </dsp:txXfrm>
    </dsp:sp>
    <dsp:sp modelId="{76CE2F13-2B79-4E0A-BB58-08549129446B}">
      <dsp:nvSpPr>
        <dsp:cNvPr id="0" name=""/>
        <dsp:cNvSpPr/>
      </dsp:nvSpPr>
      <dsp:spPr>
        <a:xfrm>
          <a:off x="0" y="2643921"/>
          <a:ext cx="6814456" cy="220326"/>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501A2A-5C88-4104-A447-1ED51549FA7A}">
      <dsp:nvSpPr>
        <dsp:cNvPr id="0" name=""/>
        <dsp:cNvSpPr/>
      </dsp:nvSpPr>
      <dsp:spPr>
        <a:xfrm>
          <a:off x="204433" y="939142"/>
          <a:ext cx="2998360" cy="768389"/>
        </a:xfrm>
        <a:prstGeom prst="rect">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b="1" kern="1200" dirty="0">
              <a:latin typeface="Georgia Pro"/>
              <a:cs typeface="Times New Roman"/>
            </a:rPr>
            <a:t>                  Matematicas 1</a:t>
          </a:r>
        </a:p>
      </dsp:txBody>
      <dsp:txXfrm>
        <a:off x="204433" y="939142"/>
        <a:ext cx="2998360" cy="768389"/>
      </dsp:txXfrm>
    </dsp:sp>
    <dsp:sp modelId="{CE77B3A0-2208-43E5-8425-4C7BADABBCBB}">
      <dsp:nvSpPr>
        <dsp:cNvPr id="0" name=""/>
        <dsp:cNvSpPr/>
      </dsp:nvSpPr>
      <dsp:spPr>
        <a:xfrm>
          <a:off x="1703614" y="1707532"/>
          <a:ext cx="0" cy="936388"/>
        </a:xfrm>
        <a:prstGeom prst="line">
          <a:avLst/>
        </a:prstGeom>
        <a:solidFill>
          <a:schemeClr val="accent1">
            <a:shade val="80000"/>
            <a:hueOff val="0"/>
            <a:satOff val="0"/>
            <a:lumOff val="0"/>
            <a:alphaOff val="0"/>
          </a:schemeClr>
        </a:solidFill>
        <a:ln w="6350" cap="flat" cmpd="sng" algn="ctr">
          <a:solidFill>
            <a:schemeClr val="accent1">
              <a:shade val="80000"/>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5CCAA8EC-3138-4C3E-93C1-816A0BEF0566}">
      <dsp:nvSpPr>
        <dsp:cNvPr id="0" name=""/>
        <dsp:cNvSpPr/>
      </dsp:nvSpPr>
      <dsp:spPr>
        <a:xfrm>
          <a:off x="2044336" y="1927859"/>
          <a:ext cx="2725782" cy="6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rtl="0">
            <a:lnSpc>
              <a:spcPct val="90000"/>
            </a:lnSpc>
            <a:spcBef>
              <a:spcPct val="0"/>
            </a:spcBef>
            <a:spcAft>
              <a:spcPct val="35000"/>
            </a:spcAft>
            <a:buNone/>
            <a:defRPr b="1"/>
          </a:pPr>
          <a:r>
            <a:rPr lang="en-US" sz="2000" b="1" kern="1200" dirty="0">
              <a:latin typeface="Georgia Pro"/>
              <a:ea typeface="Calibri Light"/>
              <a:cs typeface="Arial"/>
            </a:rPr>
            <a:t> </a:t>
          </a:r>
          <a:r>
            <a:rPr lang="en-US" sz="2000" b="1" kern="1200" dirty="0">
              <a:latin typeface="Georgia Pro"/>
              <a:ea typeface="Calibri"/>
              <a:cs typeface="Calibri"/>
            </a:rPr>
            <a:t>Calificacion de C o </a:t>
          </a:r>
          <a:r>
            <a:rPr lang="en-US" sz="2000" b="1" kern="1200" dirty="0" err="1">
              <a:latin typeface="Georgia Pro"/>
              <a:ea typeface="Calibri"/>
              <a:cs typeface="Calibri"/>
            </a:rPr>
            <a:t>mejor</a:t>
          </a:r>
          <a:endParaRPr lang="en-US" sz="2000" b="1" kern="1200" dirty="0" err="1">
            <a:latin typeface="Georgia Pro"/>
            <a:cs typeface="Arial"/>
          </a:endParaRPr>
        </a:p>
      </dsp:txBody>
      <dsp:txXfrm>
        <a:off x="2044336" y="1927859"/>
        <a:ext cx="2725782" cy="622423"/>
      </dsp:txXfrm>
    </dsp:sp>
    <dsp:sp modelId="{B39FB616-A1D8-427E-A71B-5DD3A984238A}">
      <dsp:nvSpPr>
        <dsp:cNvPr id="0" name=""/>
        <dsp:cNvSpPr/>
      </dsp:nvSpPr>
      <dsp:spPr>
        <a:xfrm>
          <a:off x="1908047" y="3800636"/>
          <a:ext cx="2998360" cy="768389"/>
        </a:xfrm>
        <a:prstGeom prst="rect">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b="1" kern="1200" dirty="0">
              <a:latin typeface="Georgia Pro"/>
              <a:cs typeface="Arial"/>
            </a:rPr>
            <a:t>                  Matematicas 2</a:t>
          </a:r>
        </a:p>
      </dsp:txBody>
      <dsp:txXfrm>
        <a:off x="1908047" y="3800636"/>
        <a:ext cx="2998360" cy="768389"/>
      </dsp:txXfrm>
    </dsp:sp>
    <dsp:sp modelId="{E772D4C2-4A88-495A-9A6E-181DE6982DE7}">
      <dsp:nvSpPr>
        <dsp:cNvPr id="0" name=""/>
        <dsp:cNvSpPr/>
      </dsp:nvSpPr>
      <dsp:spPr>
        <a:xfrm>
          <a:off x="3407228" y="2864247"/>
          <a:ext cx="0" cy="936388"/>
        </a:xfrm>
        <a:prstGeom prst="line">
          <a:avLst/>
        </a:prstGeom>
        <a:solidFill>
          <a:schemeClr val="accent1">
            <a:shade val="80000"/>
            <a:hueOff val="174641"/>
            <a:satOff val="-3128"/>
            <a:lumOff val="13293"/>
            <a:alphaOff val="0"/>
          </a:schemeClr>
        </a:solidFill>
        <a:ln w="6350" cap="flat" cmpd="sng" algn="ctr">
          <a:solidFill>
            <a:schemeClr val="accent1">
              <a:shade val="80000"/>
              <a:hueOff val="174641"/>
              <a:satOff val="-3128"/>
              <a:lumOff val="13293"/>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08102076-2F02-4CDF-B797-34D14D334990}">
      <dsp:nvSpPr>
        <dsp:cNvPr id="0" name=""/>
        <dsp:cNvSpPr/>
      </dsp:nvSpPr>
      <dsp:spPr>
        <a:xfrm>
          <a:off x="1634761" y="2685232"/>
          <a:ext cx="137704" cy="1377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8F1396A-00EA-484C-A103-7CCE02C3B1E2}">
      <dsp:nvSpPr>
        <dsp:cNvPr id="0" name=""/>
        <dsp:cNvSpPr/>
      </dsp:nvSpPr>
      <dsp:spPr>
        <a:xfrm>
          <a:off x="3338375" y="2685232"/>
          <a:ext cx="137704" cy="1377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BD9BA41-94D0-45B2-B626-25DAEAD6D4DE}">
      <dsp:nvSpPr>
        <dsp:cNvPr id="0" name=""/>
        <dsp:cNvSpPr/>
      </dsp:nvSpPr>
      <dsp:spPr>
        <a:xfrm>
          <a:off x="3747950" y="2957886"/>
          <a:ext cx="2725782" cy="6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endParaRPr lang="en-US" sz="2000" b="1" kern="1200"/>
        </a:p>
      </dsp:txBody>
      <dsp:txXfrm>
        <a:off x="3747950" y="2957886"/>
        <a:ext cx="2725782" cy="622423"/>
      </dsp:txXfrm>
    </dsp:sp>
    <dsp:sp modelId="{80447849-8871-4896-9B29-9AE25184DF16}">
      <dsp:nvSpPr>
        <dsp:cNvPr id="0" name=""/>
        <dsp:cNvSpPr/>
      </dsp:nvSpPr>
      <dsp:spPr>
        <a:xfrm>
          <a:off x="3611661" y="939142"/>
          <a:ext cx="2998360" cy="768389"/>
        </a:xfrm>
        <a:prstGeom prst="rect">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rtl="0">
            <a:lnSpc>
              <a:spcPct val="90000"/>
            </a:lnSpc>
            <a:spcBef>
              <a:spcPct val="0"/>
            </a:spcBef>
            <a:spcAft>
              <a:spcPct val="35000"/>
            </a:spcAft>
            <a:buNone/>
          </a:pPr>
          <a:r>
            <a:rPr lang="en-US" sz="1500" b="1" kern="1200" dirty="0">
              <a:latin typeface="Georgia Pro"/>
              <a:cs typeface="Arial"/>
            </a:rPr>
            <a:t>            Matematicas 1       Honores</a:t>
          </a:r>
        </a:p>
      </dsp:txBody>
      <dsp:txXfrm>
        <a:off x="3611661" y="939142"/>
        <a:ext cx="2998360" cy="768389"/>
      </dsp:txXfrm>
    </dsp:sp>
    <dsp:sp modelId="{19B081B7-4608-4DA8-B221-A2E91CE87F10}">
      <dsp:nvSpPr>
        <dsp:cNvPr id="0" name=""/>
        <dsp:cNvSpPr/>
      </dsp:nvSpPr>
      <dsp:spPr>
        <a:xfrm>
          <a:off x="5110841" y="1707532"/>
          <a:ext cx="0" cy="936388"/>
        </a:xfrm>
        <a:prstGeom prst="line">
          <a:avLst/>
        </a:prstGeom>
        <a:solidFill>
          <a:schemeClr val="accent1">
            <a:shade val="80000"/>
            <a:hueOff val="349283"/>
            <a:satOff val="-6256"/>
            <a:lumOff val="26585"/>
            <a:alphaOff val="0"/>
          </a:schemeClr>
        </a:solidFill>
        <a:ln w="6350" cap="flat" cmpd="sng" algn="ctr">
          <a:solidFill>
            <a:schemeClr val="accent1">
              <a:shade val="80000"/>
              <a:hueOff val="349283"/>
              <a:satOff val="-6256"/>
              <a:lumOff val="26585"/>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EA6A2B8E-0FF4-4C49-ADBB-08AD3942C8D1}">
      <dsp:nvSpPr>
        <dsp:cNvPr id="0" name=""/>
        <dsp:cNvSpPr/>
      </dsp:nvSpPr>
      <dsp:spPr>
        <a:xfrm>
          <a:off x="5041989" y="2685232"/>
          <a:ext cx="137704" cy="1377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546D5-A848-40FC-9DA5-F6DBD09DDFCF}">
      <dsp:nvSpPr>
        <dsp:cNvPr id="0" name=""/>
        <dsp:cNvSpPr/>
      </dsp:nvSpPr>
      <dsp:spPr>
        <a:xfrm>
          <a:off x="3812556" y="1495079"/>
          <a:ext cx="3159181" cy="274143"/>
        </a:xfrm>
        <a:custGeom>
          <a:avLst/>
          <a:gdLst/>
          <a:ahLst/>
          <a:cxnLst/>
          <a:rect l="0" t="0" r="0" b="0"/>
          <a:pathLst>
            <a:path>
              <a:moveTo>
                <a:pt x="0" y="0"/>
              </a:moveTo>
              <a:lnTo>
                <a:pt x="0" y="137071"/>
              </a:lnTo>
              <a:lnTo>
                <a:pt x="3159181" y="137071"/>
              </a:lnTo>
              <a:lnTo>
                <a:pt x="3159181" y="27414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50870A-BD42-4E68-BB10-7E4A46A3E7B9}">
      <dsp:nvSpPr>
        <dsp:cNvPr id="0" name=""/>
        <dsp:cNvSpPr/>
      </dsp:nvSpPr>
      <dsp:spPr>
        <a:xfrm>
          <a:off x="3812556" y="1495079"/>
          <a:ext cx="1579590" cy="274143"/>
        </a:xfrm>
        <a:custGeom>
          <a:avLst/>
          <a:gdLst/>
          <a:ahLst/>
          <a:cxnLst/>
          <a:rect l="0" t="0" r="0" b="0"/>
          <a:pathLst>
            <a:path>
              <a:moveTo>
                <a:pt x="0" y="0"/>
              </a:moveTo>
              <a:lnTo>
                <a:pt x="0" y="137071"/>
              </a:lnTo>
              <a:lnTo>
                <a:pt x="1579590" y="137071"/>
              </a:lnTo>
              <a:lnTo>
                <a:pt x="1579590" y="27414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601B27-0AB8-4D6F-B464-4409B47BD93B}">
      <dsp:nvSpPr>
        <dsp:cNvPr id="0" name=""/>
        <dsp:cNvSpPr/>
      </dsp:nvSpPr>
      <dsp:spPr>
        <a:xfrm>
          <a:off x="3766836" y="1495079"/>
          <a:ext cx="91440" cy="274143"/>
        </a:xfrm>
        <a:custGeom>
          <a:avLst/>
          <a:gdLst/>
          <a:ahLst/>
          <a:cxnLst/>
          <a:rect l="0" t="0" r="0" b="0"/>
          <a:pathLst>
            <a:path>
              <a:moveTo>
                <a:pt x="45720" y="0"/>
              </a:moveTo>
              <a:lnTo>
                <a:pt x="45720" y="27414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2C685D-83BC-402E-8FD7-5433B2A4FF34}">
      <dsp:nvSpPr>
        <dsp:cNvPr id="0" name=""/>
        <dsp:cNvSpPr/>
      </dsp:nvSpPr>
      <dsp:spPr>
        <a:xfrm>
          <a:off x="2232965" y="1495079"/>
          <a:ext cx="1579590" cy="274143"/>
        </a:xfrm>
        <a:custGeom>
          <a:avLst/>
          <a:gdLst/>
          <a:ahLst/>
          <a:cxnLst/>
          <a:rect l="0" t="0" r="0" b="0"/>
          <a:pathLst>
            <a:path>
              <a:moveTo>
                <a:pt x="1579590" y="0"/>
              </a:moveTo>
              <a:lnTo>
                <a:pt x="1579590" y="137071"/>
              </a:lnTo>
              <a:lnTo>
                <a:pt x="0" y="137071"/>
              </a:lnTo>
              <a:lnTo>
                <a:pt x="0" y="27414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7F6B29-89FC-45F6-BCCB-318A4D5E4F20}">
      <dsp:nvSpPr>
        <dsp:cNvPr id="0" name=""/>
        <dsp:cNvSpPr/>
      </dsp:nvSpPr>
      <dsp:spPr>
        <a:xfrm>
          <a:off x="653375" y="1495079"/>
          <a:ext cx="3159181" cy="274143"/>
        </a:xfrm>
        <a:custGeom>
          <a:avLst/>
          <a:gdLst/>
          <a:ahLst/>
          <a:cxnLst/>
          <a:rect l="0" t="0" r="0" b="0"/>
          <a:pathLst>
            <a:path>
              <a:moveTo>
                <a:pt x="3159181" y="0"/>
              </a:moveTo>
              <a:lnTo>
                <a:pt x="3159181" y="137071"/>
              </a:lnTo>
              <a:lnTo>
                <a:pt x="0" y="137071"/>
              </a:lnTo>
              <a:lnTo>
                <a:pt x="0" y="27414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A1048C-B9FB-4228-80DA-621173D1BC5A}">
      <dsp:nvSpPr>
        <dsp:cNvPr id="0" name=""/>
        <dsp:cNvSpPr/>
      </dsp:nvSpPr>
      <dsp:spPr>
        <a:xfrm>
          <a:off x="3159833" y="842355"/>
          <a:ext cx="1305446" cy="652723"/>
        </a:xfrm>
        <a:prstGeom prst="rect">
          <a:avLst/>
        </a:prstGeom>
        <a:gradFill rotWithShape="0">
          <a:gsLst>
            <a:gs pos="0">
              <a:schemeClr val="accent1">
                <a:shade val="60000"/>
                <a:hueOff val="0"/>
                <a:satOff val="0"/>
                <a:lumOff val="0"/>
                <a:alphaOff val="0"/>
                <a:satMod val="103000"/>
                <a:lumMod val="102000"/>
                <a:tint val="94000"/>
              </a:schemeClr>
            </a:gs>
            <a:gs pos="50000">
              <a:schemeClr val="accent1">
                <a:shade val="60000"/>
                <a:hueOff val="0"/>
                <a:satOff val="0"/>
                <a:lumOff val="0"/>
                <a:alphaOff val="0"/>
                <a:satMod val="110000"/>
                <a:lumMod val="100000"/>
                <a:shade val="100000"/>
              </a:schemeClr>
            </a:gs>
            <a:gs pos="100000">
              <a:schemeClr val="accent1">
                <a:shade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rtl="0">
            <a:lnSpc>
              <a:spcPct val="90000"/>
            </a:lnSpc>
            <a:spcBef>
              <a:spcPct val="0"/>
            </a:spcBef>
            <a:spcAft>
              <a:spcPct val="35000"/>
            </a:spcAft>
            <a:buNone/>
          </a:pPr>
          <a:r>
            <a:rPr lang="en-US" sz="1500" kern="1200" dirty="0"/>
            <a:t>Academia de </a:t>
          </a:r>
          <a:r>
            <a:rPr lang="en-US" sz="1500" kern="1200" dirty="0" err="1"/>
            <a:t>Ciencias</a:t>
          </a:r>
          <a:r>
            <a:rPr lang="en-US" sz="1500" kern="1200" dirty="0"/>
            <a:t> 1 y 2</a:t>
          </a:r>
        </a:p>
      </dsp:txBody>
      <dsp:txXfrm>
        <a:off x="3159833" y="842355"/>
        <a:ext cx="1305446" cy="652723"/>
      </dsp:txXfrm>
    </dsp:sp>
    <dsp:sp modelId="{8B6BA543-487C-468D-A7E6-78DB4A71CCEE}">
      <dsp:nvSpPr>
        <dsp:cNvPr id="0" name=""/>
        <dsp:cNvSpPr/>
      </dsp:nvSpPr>
      <dsp:spPr>
        <a:xfrm>
          <a:off x="651" y="1769222"/>
          <a:ext cx="1305446" cy="65272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l" defTabSz="666750" rtl="0">
            <a:lnSpc>
              <a:spcPct val="90000"/>
            </a:lnSpc>
            <a:spcBef>
              <a:spcPct val="0"/>
            </a:spcBef>
            <a:spcAft>
              <a:spcPct val="35000"/>
            </a:spcAft>
            <a:buNone/>
          </a:pPr>
          <a:r>
            <a:rPr lang="es" sz="1500" kern="1200" dirty="0">
              <a:solidFill>
                <a:schemeClr val="bg1"/>
              </a:solidFill>
              <a:latin typeface="Consolas"/>
            </a:rPr>
            <a:t>leyes del movimiento y la física</a:t>
          </a:r>
          <a:endParaRPr lang="en-US" sz="1500" kern="1200" dirty="0">
            <a:solidFill>
              <a:schemeClr val="bg1"/>
            </a:solidFill>
          </a:endParaRPr>
        </a:p>
      </dsp:txBody>
      <dsp:txXfrm>
        <a:off x="651" y="1769222"/>
        <a:ext cx="1305446" cy="652723"/>
      </dsp:txXfrm>
    </dsp:sp>
    <dsp:sp modelId="{6B5D05D4-29C3-4416-877F-9092BEAEA43B}">
      <dsp:nvSpPr>
        <dsp:cNvPr id="0" name=""/>
        <dsp:cNvSpPr/>
      </dsp:nvSpPr>
      <dsp:spPr>
        <a:xfrm>
          <a:off x="1580242" y="1769222"/>
          <a:ext cx="1305446" cy="65272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Historia y </a:t>
          </a:r>
          <a:r>
            <a:rPr lang="en-US" sz="1500" kern="1200" dirty="0" err="1"/>
            <a:t>Evolucion</a:t>
          </a:r>
          <a:r>
            <a:rPr lang="en-US" sz="1500" kern="1200" dirty="0"/>
            <a:t> de la tierra</a:t>
          </a:r>
        </a:p>
      </dsp:txBody>
      <dsp:txXfrm>
        <a:off x="1580242" y="1769222"/>
        <a:ext cx="1305446" cy="652723"/>
      </dsp:txXfrm>
    </dsp:sp>
    <dsp:sp modelId="{D64D95B0-DCC9-4B13-9D93-4E8963DD5550}">
      <dsp:nvSpPr>
        <dsp:cNvPr id="0" name=""/>
        <dsp:cNvSpPr/>
      </dsp:nvSpPr>
      <dsp:spPr>
        <a:xfrm>
          <a:off x="3159833" y="1769222"/>
          <a:ext cx="1305446" cy="65272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 sz="1500" kern="1200" dirty="0"/>
            <a:t>Energía y ecosistemas</a:t>
          </a:r>
          <a:endParaRPr lang="en-US" sz="1500" kern="1200" dirty="0"/>
        </a:p>
      </dsp:txBody>
      <dsp:txXfrm>
        <a:off x="3159833" y="1769222"/>
        <a:ext cx="1305446" cy="652723"/>
      </dsp:txXfrm>
    </dsp:sp>
    <dsp:sp modelId="{CAC2A512-F883-42F5-B35E-44AC7BF69B80}">
      <dsp:nvSpPr>
        <dsp:cNvPr id="0" name=""/>
        <dsp:cNvSpPr/>
      </dsp:nvSpPr>
      <dsp:spPr>
        <a:xfrm>
          <a:off x="4739423" y="1769222"/>
          <a:ext cx="1305446" cy="65272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 sz="1500" kern="1200" dirty="0"/>
            <a:t>El Espacio</a:t>
          </a:r>
          <a:endParaRPr lang="en-US" sz="1500" kern="1200" dirty="0"/>
        </a:p>
      </dsp:txBody>
      <dsp:txXfrm>
        <a:off x="4739423" y="1769222"/>
        <a:ext cx="1305446" cy="652723"/>
      </dsp:txXfrm>
    </dsp:sp>
    <dsp:sp modelId="{D51F5250-9768-4E8A-9908-164118B01A2F}">
      <dsp:nvSpPr>
        <dsp:cNvPr id="0" name=""/>
        <dsp:cNvSpPr/>
      </dsp:nvSpPr>
      <dsp:spPr>
        <a:xfrm>
          <a:off x="6319014" y="1769222"/>
          <a:ext cx="1305446" cy="652723"/>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 sz="1500" kern="1200" dirty="0" err="1"/>
            <a:t>Biologia</a:t>
          </a:r>
          <a:r>
            <a:rPr lang="es" sz="1500" kern="1200" dirty="0"/>
            <a:t> celular</a:t>
          </a:r>
          <a:endParaRPr lang="en-US" sz="1500" kern="1200" dirty="0"/>
        </a:p>
      </dsp:txBody>
      <dsp:txXfrm>
        <a:off x="6319014" y="1769222"/>
        <a:ext cx="1305446" cy="6527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324FE-BB3B-4D1C-B12B-CDF4793C04B6}">
      <dsp:nvSpPr>
        <dsp:cNvPr id="0" name=""/>
        <dsp:cNvSpPr/>
      </dsp:nvSpPr>
      <dsp:spPr>
        <a:xfrm rot="16200000">
          <a:off x="-858916" y="859893"/>
          <a:ext cx="4261449" cy="2541661"/>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652" bIns="0" numCol="1" spcCol="1270" anchor="t" anchorCtr="0">
          <a:noAutofit/>
        </a:bodyPr>
        <a:lstStyle/>
        <a:p>
          <a:pPr marL="0" lvl="0" indent="0" algn="l" defTabSz="755650" rtl="0">
            <a:lnSpc>
              <a:spcPct val="90000"/>
            </a:lnSpc>
            <a:spcBef>
              <a:spcPct val="0"/>
            </a:spcBef>
            <a:spcAft>
              <a:spcPct val="35000"/>
            </a:spcAft>
            <a:buNone/>
          </a:pPr>
          <a:r>
            <a:rPr lang="en-US" sz="1700" b="1" kern="1200" dirty="0" err="1">
              <a:solidFill>
                <a:schemeClr val="bg1"/>
              </a:solidFill>
              <a:latin typeface="Calibri Light"/>
              <a:cs typeface="Times New Roman"/>
            </a:rPr>
            <a:t>Ciencias</a:t>
          </a:r>
          <a:r>
            <a:rPr lang="en-US" sz="1700" b="1" kern="1200" dirty="0">
              <a:solidFill>
                <a:schemeClr val="bg1"/>
              </a:solidFill>
              <a:latin typeface="Calibri Light"/>
              <a:cs typeface="Times New Roman"/>
            </a:rPr>
            <a:t> de la computacion</a:t>
          </a: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la interacción persona-ordenador</a:t>
          </a:r>
          <a:endParaRPr lang="en-US" sz="1300" b="1" kern="1200" dirty="0">
            <a:solidFill>
              <a:schemeClr val="bg1"/>
            </a:solidFill>
            <a:latin typeface="Calibri Light"/>
            <a:cs typeface="Times New Roman"/>
          </a:endParaRP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resolución de problemas</a:t>
          </a:r>
          <a:endParaRPr lang="en-US" sz="1300" b="0" kern="1200" dirty="0">
            <a:solidFill>
              <a:schemeClr val="bg1"/>
            </a:solidFill>
            <a:latin typeface="Calibri Light"/>
            <a:cs typeface="Calibri Light" panose="020F0302020204030204"/>
          </a:endParaRP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diseño web</a:t>
          </a:r>
          <a:endParaRPr lang="en-US" sz="1300" b="0" kern="1200" dirty="0">
            <a:solidFill>
              <a:schemeClr val="bg1"/>
            </a:solidFill>
            <a:latin typeface="Calibri Light"/>
            <a:cs typeface="Calibri Light" panose="020F0302020204030204"/>
          </a:endParaRP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introducción a la preprogramación
análisis de los datos</a:t>
          </a:r>
          <a:endParaRPr lang="en-US" sz="1300" b="0" kern="1200" dirty="0">
            <a:solidFill>
              <a:schemeClr val="bg1"/>
            </a:solidFill>
            <a:latin typeface="Calibri Light"/>
            <a:cs typeface="Calibri Light" panose="020F0302020204030204"/>
          </a:endParaRP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Robótica</a:t>
          </a:r>
          <a:endParaRPr lang="en-US" sz="1300" b="0" kern="1200" dirty="0">
            <a:solidFill>
              <a:schemeClr val="bg1"/>
            </a:solidFill>
            <a:latin typeface="Calibri Light"/>
            <a:cs typeface="Calibri Light" panose="020F0302020204030204"/>
          </a:endParaRPr>
        </a:p>
        <a:p>
          <a:pPr marL="114300" lvl="1" indent="-114300" algn="l" defTabSz="577850" rtl="0">
            <a:lnSpc>
              <a:spcPct val="90000"/>
            </a:lnSpc>
            <a:spcBef>
              <a:spcPct val="0"/>
            </a:spcBef>
            <a:spcAft>
              <a:spcPct val="15000"/>
            </a:spcAft>
            <a:buChar char="•"/>
          </a:pPr>
          <a:r>
            <a:rPr lang="es" sz="1300" b="0" kern="1200" dirty="0">
              <a:solidFill>
                <a:schemeClr val="bg1"/>
              </a:solidFill>
              <a:latin typeface="Calibri Light"/>
              <a:cs typeface="Times New Roman"/>
            </a:rPr>
            <a:t>inteligencia artificial</a:t>
          </a:r>
          <a:endParaRPr lang="en-US" sz="1300" b="0" kern="1200" dirty="0">
            <a:solidFill>
              <a:schemeClr val="bg1"/>
            </a:solidFill>
            <a:latin typeface="Calibri Light"/>
            <a:cs typeface="Calibri Light" panose="020F0302020204030204"/>
          </a:endParaRPr>
        </a:p>
        <a:p>
          <a:pPr marL="114300" lvl="1" indent="-114300" algn="l" defTabSz="577850">
            <a:lnSpc>
              <a:spcPct val="90000"/>
            </a:lnSpc>
            <a:spcBef>
              <a:spcPct val="0"/>
            </a:spcBef>
            <a:spcAft>
              <a:spcPct val="15000"/>
            </a:spcAft>
            <a:buChar char="•"/>
          </a:pPr>
          <a:r>
            <a:rPr lang="es" sz="1300" b="0" kern="1200" dirty="0">
              <a:solidFill>
                <a:schemeClr val="bg1"/>
              </a:solidFill>
              <a:latin typeface="Calibri Light"/>
              <a:cs typeface="Times New Roman"/>
            </a:rPr>
            <a:t>Python</a:t>
          </a:r>
          <a:endParaRPr lang="en-US" sz="1300" kern="1200" dirty="0">
            <a:solidFill>
              <a:schemeClr val="bg1"/>
            </a:solidFill>
            <a:latin typeface="Calibri Light"/>
          </a:endParaRPr>
        </a:p>
      </dsp:txBody>
      <dsp:txXfrm rot="5400000">
        <a:off x="978" y="852289"/>
        <a:ext cx="2541661" cy="2556869"/>
      </dsp:txXfrm>
    </dsp:sp>
    <dsp:sp modelId="{3E953EF2-D349-43E9-A71A-461E47498E63}">
      <dsp:nvSpPr>
        <dsp:cNvPr id="0" name=""/>
        <dsp:cNvSpPr/>
      </dsp:nvSpPr>
      <dsp:spPr>
        <a:xfrm rot="16200000">
          <a:off x="1873369" y="859893"/>
          <a:ext cx="4261449" cy="2541661"/>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652" bIns="0" numCol="1" spcCol="1270" anchor="t" anchorCtr="0">
          <a:noAutofit/>
        </a:bodyPr>
        <a:lstStyle/>
        <a:p>
          <a:pPr marL="0" lvl="0" indent="0" algn="l" defTabSz="755650" rtl="0">
            <a:lnSpc>
              <a:spcPct val="90000"/>
            </a:lnSpc>
            <a:spcBef>
              <a:spcPct val="0"/>
            </a:spcBef>
            <a:spcAft>
              <a:spcPct val="35000"/>
            </a:spcAft>
            <a:buNone/>
          </a:pPr>
          <a:r>
            <a:rPr lang="en-US" sz="1700" b="1" kern="1200" dirty="0">
              <a:solidFill>
                <a:schemeClr val="bg1"/>
              </a:solidFill>
              <a:latin typeface="Calibri Light"/>
              <a:cs typeface="Times New Roman"/>
            </a:rPr>
            <a:t>Principio de informatica AP</a:t>
          </a: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Creatividad</a:t>
          </a: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Abstracciones</a:t>
          </a: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Data y informacion</a:t>
          </a: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Algoritmos</a:t>
          </a:r>
        </a:p>
        <a:p>
          <a:pPr marL="114300" lvl="1" indent="-114300" algn="l" defTabSz="577850" rtl="0">
            <a:lnSpc>
              <a:spcPct val="90000"/>
            </a:lnSpc>
            <a:spcBef>
              <a:spcPct val="0"/>
            </a:spcBef>
            <a:spcAft>
              <a:spcPct val="15000"/>
            </a:spcAft>
            <a:buChar char="•"/>
          </a:pPr>
          <a:r>
            <a:rPr lang="en-US" sz="1300" kern="1200" dirty="0" err="1">
              <a:solidFill>
                <a:schemeClr val="bg1"/>
              </a:solidFill>
              <a:latin typeface="Calibri Light"/>
              <a:cs typeface="Times New Roman"/>
            </a:rPr>
            <a:t>Programaccion</a:t>
          </a:r>
          <a:endParaRPr lang="en-US" sz="1300" kern="1200" dirty="0">
            <a:solidFill>
              <a:schemeClr val="bg1"/>
            </a:solidFill>
            <a:latin typeface="Calibri Light"/>
            <a:cs typeface="Times New Roman"/>
          </a:endParaRP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Internet</a:t>
          </a: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Impacto global</a:t>
          </a:r>
        </a:p>
      </dsp:txBody>
      <dsp:txXfrm rot="5400000">
        <a:off x="2733263" y="852289"/>
        <a:ext cx="2541661" cy="2556869"/>
      </dsp:txXfrm>
    </dsp:sp>
    <dsp:sp modelId="{11EC0C4C-1516-49D1-A3AC-1F8F772B3B28}">
      <dsp:nvSpPr>
        <dsp:cNvPr id="0" name=""/>
        <dsp:cNvSpPr/>
      </dsp:nvSpPr>
      <dsp:spPr>
        <a:xfrm rot="16200000">
          <a:off x="4605655" y="859893"/>
          <a:ext cx="4261449" cy="2541661"/>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652" bIns="0" numCol="1" spcCol="1270" anchor="t" anchorCtr="0">
          <a:noAutofit/>
        </a:bodyPr>
        <a:lstStyle/>
        <a:p>
          <a:pPr marL="0" lvl="0" indent="0" algn="l" defTabSz="755650" rtl="0">
            <a:lnSpc>
              <a:spcPct val="90000"/>
            </a:lnSpc>
            <a:spcBef>
              <a:spcPct val="0"/>
            </a:spcBef>
            <a:spcAft>
              <a:spcPct val="35000"/>
            </a:spcAft>
            <a:buNone/>
          </a:pPr>
          <a:r>
            <a:rPr lang="en-US" sz="1700" b="1" kern="1200" dirty="0" err="1">
              <a:solidFill>
                <a:schemeClr val="bg1"/>
              </a:solidFill>
              <a:latin typeface="Calibri Light"/>
              <a:cs typeface="Times New Roman"/>
            </a:rPr>
            <a:t>Manejo</a:t>
          </a:r>
          <a:r>
            <a:rPr lang="en-US" sz="1700" b="1" kern="1200" dirty="0">
              <a:solidFill>
                <a:schemeClr val="bg1"/>
              </a:solidFill>
              <a:latin typeface="Calibri Light"/>
              <a:cs typeface="Times New Roman"/>
            </a:rPr>
            <a:t> de </a:t>
          </a:r>
          <a:r>
            <a:rPr lang="en-US" sz="1700" b="1" kern="1200" dirty="0" err="1">
              <a:solidFill>
                <a:schemeClr val="bg1"/>
              </a:solidFill>
              <a:latin typeface="Calibri Light"/>
              <a:cs typeface="Times New Roman"/>
            </a:rPr>
            <a:t>pequeños</a:t>
          </a:r>
          <a:r>
            <a:rPr lang="en-US" sz="1700" b="1" kern="1200" dirty="0">
              <a:solidFill>
                <a:schemeClr val="bg1"/>
              </a:solidFill>
              <a:latin typeface="Calibri Light"/>
              <a:cs typeface="Times New Roman"/>
            </a:rPr>
            <a:t> </a:t>
          </a:r>
          <a:r>
            <a:rPr lang="en-US" sz="1700" b="1" kern="1200" dirty="0" err="1">
              <a:solidFill>
                <a:schemeClr val="bg1"/>
              </a:solidFill>
              <a:latin typeface="Calibri Light"/>
              <a:cs typeface="Times New Roman"/>
            </a:rPr>
            <a:t>negocios</a:t>
          </a:r>
          <a:endParaRPr lang="en-US" sz="1700" b="1" kern="1200" dirty="0">
            <a:solidFill>
              <a:schemeClr val="bg1"/>
            </a:solidFill>
            <a:latin typeface="Calibri Light"/>
            <a:cs typeface="Times New Roman"/>
          </a:endParaRPr>
        </a:p>
        <a:p>
          <a:pPr marL="114300" lvl="1" indent="-114300" algn="l" defTabSz="577850" rtl="0">
            <a:lnSpc>
              <a:spcPct val="90000"/>
            </a:lnSpc>
            <a:spcBef>
              <a:spcPct val="0"/>
            </a:spcBef>
            <a:spcAft>
              <a:spcPct val="15000"/>
            </a:spcAft>
            <a:buChar char="•"/>
          </a:pPr>
          <a:r>
            <a:rPr lang="en-US" sz="1300" kern="1200" dirty="0">
              <a:solidFill>
                <a:schemeClr val="bg1"/>
              </a:solidFill>
              <a:latin typeface="Calibri Light"/>
              <a:cs typeface="Times New Roman"/>
            </a:rPr>
            <a:t>Marketing</a:t>
          </a:r>
        </a:p>
        <a:p>
          <a:pPr marL="114300" lvl="1" indent="-114300" algn="l" defTabSz="577850">
            <a:lnSpc>
              <a:spcPct val="90000"/>
            </a:lnSpc>
            <a:spcBef>
              <a:spcPct val="0"/>
            </a:spcBef>
            <a:spcAft>
              <a:spcPct val="15000"/>
            </a:spcAft>
            <a:buChar char="•"/>
          </a:pPr>
          <a:r>
            <a:rPr lang="en-US" sz="1300" kern="1200" dirty="0">
              <a:solidFill>
                <a:schemeClr val="bg1"/>
              </a:solidFill>
              <a:latin typeface="Calibri Light"/>
              <a:cs typeface="Times New Roman"/>
            </a:rPr>
            <a:t>Ventas</a:t>
          </a:r>
        </a:p>
        <a:p>
          <a:pPr marL="114300" lvl="1" indent="-114300" algn="l" defTabSz="577850">
            <a:lnSpc>
              <a:spcPct val="90000"/>
            </a:lnSpc>
            <a:spcBef>
              <a:spcPct val="0"/>
            </a:spcBef>
            <a:spcAft>
              <a:spcPct val="15000"/>
            </a:spcAft>
            <a:buChar char="•"/>
          </a:pPr>
          <a:r>
            <a:rPr lang="en-US" sz="1300" kern="1200" dirty="0">
              <a:solidFill>
                <a:schemeClr val="bg1"/>
              </a:solidFill>
              <a:latin typeface="Calibri Light"/>
              <a:cs typeface="Times New Roman"/>
            </a:rPr>
            <a:t>Operaciones</a:t>
          </a:r>
        </a:p>
        <a:p>
          <a:pPr marL="114300" lvl="1" indent="-114300" algn="l" defTabSz="577850">
            <a:lnSpc>
              <a:spcPct val="90000"/>
            </a:lnSpc>
            <a:spcBef>
              <a:spcPct val="0"/>
            </a:spcBef>
            <a:spcAft>
              <a:spcPct val="15000"/>
            </a:spcAft>
            <a:buChar char="•"/>
          </a:pPr>
          <a:r>
            <a:rPr lang="en-US" sz="1300" kern="1200" dirty="0">
              <a:solidFill>
                <a:schemeClr val="bg1"/>
              </a:solidFill>
              <a:latin typeface="Calibri Light"/>
              <a:cs typeface="Times New Roman"/>
            </a:rPr>
            <a:t>Finanzas</a:t>
          </a:r>
        </a:p>
        <a:p>
          <a:pPr marL="114300" lvl="1" indent="-114300" algn="l" defTabSz="577850">
            <a:lnSpc>
              <a:spcPct val="90000"/>
            </a:lnSpc>
            <a:spcBef>
              <a:spcPct val="0"/>
            </a:spcBef>
            <a:spcAft>
              <a:spcPct val="15000"/>
            </a:spcAft>
            <a:buChar char="•"/>
          </a:pPr>
          <a:r>
            <a:rPr lang="en-US" sz="1300" kern="1200" dirty="0">
              <a:solidFill>
                <a:schemeClr val="bg1"/>
              </a:solidFill>
              <a:latin typeface="Calibri Light"/>
              <a:cs typeface="Times New Roman"/>
            </a:rPr>
            <a:t>Fabricacion</a:t>
          </a:r>
        </a:p>
      </dsp:txBody>
      <dsp:txXfrm rot="5400000">
        <a:off x="5465549" y="852289"/>
        <a:ext cx="2541661" cy="255686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7363"/>
          </a:xfrm>
          <a:prstGeom prst="rect">
            <a:avLst/>
          </a:prstGeom>
        </p:spPr>
        <p:txBody>
          <a:bodyPr vert="horz" lIns="91751" tIns="45875" rIns="91751" bIns="45875" rtlCol="0"/>
          <a:lstStyle>
            <a:lvl1pPr algn="l">
              <a:defRPr sz="1200"/>
            </a:lvl1pPr>
          </a:lstStyle>
          <a:p>
            <a:endParaRPr lang="en-US"/>
          </a:p>
        </p:txBody>
      </p:sp>
      <p:sp>
        <p:nvSpPr>
          <p:cNvPr id="3" name="Date Placeholder 2"/>
          <p:cNvSpPr>
            <a:spLocks noGrp="1"/>
          </p:cNvSpPr>
          <p:nvPr>
            <p:ph type="dt" sz="quarter" idx="1"/>
          </p:nvPr>
        </p:nvSpPr>
        <p:spPr>
          <a:xfrm>
            <a:off x="3994614" y="0"/>
            <a:ext cx="3057053" cy="467363"/>
          </a:xfrm>
          <a:prstGeom prst="rect">
            <a:avLst/>
          </a:prstGeom>
        </p:spPr>
        <p:txBody>
          <a:bodyPr vert="horz" lIns="91751" tIns="45875" rIns="91751" bIns="45875" rtlCol="0"/>
          <a:lstStyle>
            <a:lvl1pPr algn="r">
              <a:defRPr sz="1200"/>
            </a:lvl1pPr>
          </a:lstStyle>
          <a:p>
            <a:fld id="{81D80102-84D9-43D8-A214-A50E5C620057}" type="datetimeFigureOut">
              <a:rPr lang="en-US" smtClean="0"/>
              <a:t>1/23/2025</a:t>
            </a:fld>
            <a:endParaRPr lang="en-US"/>
          </a:p>
        </p:txBody>
      </p:sp>
      <p:sp>
        <p:nvSpPr>
          <p:cNvPr id="4" name="Footer Placeholder 3"/>
          <p:cNvSpPr>
            <a:spLocks noGrp="1"/>
          </p:cNvSpPr>
          <p:nvPr>
            <p:ph type="ftr" sz="quarter" idx="2"/>
          </p:nvPr>
        </p:nvSpPr>
        <p:spPr>
          <a:xfrm>
            <a:off x="0" y="8841738"/>
            <a:ext cx="3057053" cy="467363"/>
          </a:xfrm>
          <a:prstGeom prst="rect">
            <a:avLst/>
          </a:prstGeom>
        </p:spPr>
        <p:txBody>
          <a:bodyPr vert="horz" lIns="91751" tIns="45875" rIns="91751" bIns="45875" rtlCol="0" anchor="b"/>
          <a:lstStyle>
            <a:lvl1pPr algn="l">
              <a:defRPr sz="1200"/>
            </a:lvl1pPr>
          </a:lstStyle>
          <a:p>
            <a:endParaRPr lang="en-US"/>
          </a:p>
        </p:txBody>
      </p:sp>
      <p:sp>
        <p:nvSpPr>
          <p:cNvPr id="5" name="Slide Number Placeholder 4"/>
          <p:cNvSpPr>
            <a:spLocks noGrp="1"/>
          </p:cNvSpPr>
          <p:nvPr>
            <p:ph type="sldNum" sz="quarter" idx="3"/>
          </p:nvPr>
        </p:nvSpPr>
        <p:spPr>
          <a:xfrm>
            <a:off x="3994614" y="8841738"/>
            <a:ext cx="3057053" cy="467363"/>
          </a:xfrm>
          <a:prstGeom prst="rect">
            <a:avLst/>
          </a:prstGeom>
        </p:spPr>
        <p:txBody>
          <a:bodyPr vert="horz" lIns="91751" tIns="45875" rIns="91751" bIns="45875" rtlCol="0" anchor="b"/>
          <a:lstStyle>
            <a:lvl1pPr algn="r">
              <a:defRPr sz="1200"/>
            </a:lvl1pPr>
          </a:lstStyle>
          <a:p>
            <a:fld id="{F74AA977-8478-4DEB-9472-A21DFDEE99B9}"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7363"/>
          </a:xfrm>
          <a:prstGeom prst="rect">
            <a:avLst/>
          </a:prstGeom>
        </p:spPr>
        <p:txBody>
          <a:bodyPr vert="horz" lIns="91751" tIns="45875" rIns="91751" bIns="45875" rtlCol="0"/>
          <a:lstStyle>
            <a:lvl1pPr algn="l">
              <a:defRPr sz="1200"/>
            </a:lvl1pPr>
          </a:lstStyle>
          <a:p>
            <a:endParaRPr lang="en-US"/>
          </a:p>
        </p:txBody>
      </p:sp>
      <p:sp>
        <p:nvSpPr>
          <p:cNvPr id="3" name="Date Placeholder 2"/>
          <p:cNvSpPr>
            <a:spLocks noGrp="1"/>
          </p:cNvSpPr>
          <p:nvPr>
            <p:ph type="dt" idx="1"/>
          </p:nvPr>
        </p:nvSpPr>
        <p:spPr>
          <a:xfrm>
            <a:off x="3994614" y="0"/>
            <a:ext cx="3057053" cy="467363"/>
          </a:xfrm>
          <a:prstGeom prst="rect">
            <a:avLst/>
          </a:prstGeom>
        </p:spPr>
        <p:txBody>
          <a:bodyPr vert="horz" lIns="91751" tIns="45875" rIns="91751" bIns="45875" rtlCol="0"/>
          <a:lstStyle>
            <a:lvl1pPr algn="r">
              <a:defRPr sz="1200"/>
            </a:lvl1pPr>
          </a:lstStyle>
          <a:p>
            <a:fld id="{42F12401-CA69-4FE7-AA74-D1B76974558B}" type="datetimeFigureOut">
              <a:rPr lang="en-US" smtClean="0"/>
              <a:t>1/23/2025</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1751" tIns="45875" rIns="91751" bIns="45875" rtlCol="0" anchor="ctr"/>
          <a:lstStyle/>
          <a:p>
            <a:endParaRPr lang="en-US"/>
          </a:p>
        </p:txBody>
      </p:sp>
      <p:sp>
        <p:nvSpPr>
          <p:cNvPr id="5" name="Notes Placeholder 4"/>
          <p:cNvSpPr>
            <a:spLocks noGrp="1"/>
          </p:cNvSpPr>
          <p:nvPr>
            <p:ph type="body" sz="quarter" idx="3"/>
          </p:nvPr>
        </p:nvSpPr>
        <p:spPr>
          <a:xfrm>
            <a:off x="705965" y="4479687"/>
            <a:ext cx="5641333" cy="3665776"/>
          </a:xfrm>
          <a:prstGeom prst="rect">
            <a:avLst/>
          </a:prstGeom>
        </p:spPr>
        <p:txBody>
          <a:bodyPr vert="horz" lIns="91751" tIns="45875" rIns="91751" bIns="458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1738"/>
            <a:ext cx="3057053" cy="467363"/>
          </a:xfrm>
          <a:prstGeom prst="rect">
            <a:avLst/>
          </a:prstGeom>
        </p:spPr>
        <p:txBody>
          <a:bodyPr vert="horz" lIns="91751" tIns="45875" rIns="91751" bIns="45875" rtlCol="0" anchor="b"/>
          <a:lstStyle>
            <a:lvl1pPr algn="l">
              <a:defRPr sz="1200"/>
            </a:lvl1pPr>
          </a:lstStyle>
          <a:p>
            <a:endParaRPr lang="en-US"/>
          </a:p>
        </p:txBody>
      </p:sp>
      <p:sp>
        <p:nvSpPr>
          <p:cNvPr id="7" name="Slide Number Placeholder 6"/>
          <p:cNvSpPr>
            <a:spLocks noGrp="1"/>
          </p:cNvSpPr>
          <p:nvPr>
            <p:ph type="sldNum" sz="quarter" idx="5"/>
          </p:nvPr>
        </p:nvSpPr>
        <p:spPr>
          <a:xfrm>
            <a:off x="3994614" y="8841738"/>
            <a:ext cx="3057053" cy="467363"/>
          </a:xfrm>
          <a:prstGeom prst="rect">
            <a:avLst/>
          </a:prstGeom>
        </p:spPr>
        <p:txBody>
          <a:bodyPr vert="horz" lIns="91751" tIns="45875" rIns="91751" bIns="45875" rtlCol="0" anchor="b"/>
          <a:lstStyle>
            <a:lvl1pPr algn="r">
              <a:defRPr sz="1200"/>
            </a:lvl1pPr>
          </a:lstStyle>
          <a:p>
            <a:fld id="{8E65C2AF-2BD8-43E3-8E7B-CBD3AB707BEA}"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65C2AF-2BD8-43E3-8E7B-CBD3AB707BEA}" type="slidenum">
              <a:rPr lang="en-US" smtClean="0"/>
              <a:t>15</a:t>
            </a:fld>
            <a:endParaRPr lang="en-US"/>
          </a:p>
        </p:txBody>
      </p:sp>
    </p:spTree>
    <p:extLst>
      <p:ext uri="{BB962C8B-B14F-4D97-AF65-F5344CB8AC3E}">
        <p14:creationId xmlns:p14="http://schemas.microsoft.com/office/powerpoint/2010/main" val="1379346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63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3837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3244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89364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79598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0602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26624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9589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0625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85656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8432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210666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0841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0841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29428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19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719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63084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362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3625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97849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11320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9058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7931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9058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7931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207202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6250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05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05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018216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593367"/>
            <a:ext cx="8520600" cy="94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688233"/>
            <a:ext cx="3999900" cy="4403600"/>
          </a:xfrm>
          <a:prstGeom prst="rect">
            <a:avLst/>
          </a:prstGeom>
        </p:spPr>
        <p:txBody>
          <a:bodyPr lIns="91425" tIns="91425" rIns="91425" bIns="91425" anchor="t" anchorCtr="0"/>
          <a:lstStyle>
            <a:lvl1pPr lvl="0">
              <a:spcBef>
                <a:spcPts val="0"/>
              </a:spcBef>
              <a:buSzPct val="100000"/>
              <a:defRPr sz="110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3" name="Shape 33"/>
          <p:cNvSpPr txBox="1">
            <a:spLocks noGrp="1"/>
          </p:cNvSpPr>
          <p:nvPr>
            <p:ph type="body" idx="2"/>
          </p:nvPr>
        </p:nvSpPr>
        <p:spPr>
          <a:xfrm>
            <a:off x="4832400" y="1688233"/>
            <a:ext cx="3999900" cy="4403600"/>
          </a:xfrm>
          <a:prstGeom prst="rect">
            <a:avLst/>
          </a:prstGeom>
        </p:spPr>
        <p:txBody>
          <a:bodyPr lIns="91425" tIns="91425" rIns="91425" bIns="91425" anchor="t" anchorCtr="0"/>
          <a:lstStyle>
            <a:lvl1pPr lvl="0">
              <a:spcBef>
                <a:spcPts val="0"/>
              </a:spcBef>
              <a:buSzPct val="100000"/>
              <a:defRPr sz="110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4" name="Shape 34"/>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018216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1/23/2025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472691987"/>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80" r:id="rId6"/>
    <p:sldLayoutId id="2147483981" r:id="rId7"/>
    <p:sldLayoutId id="2147483982" r:id="rId8"/>
    <p:sldLayoutId id="2147483983" r:id="rId9"/>
    <p:sldLayoutId id="2147483984" r:id="rId10"/>
    <p:sldLayoutId id="2147483985" r:id="rId11"/>
    <p:sldLayoutId id="21474839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1/23/2025</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11438902"/>
      </p:ext>
    </p:extLst>
  </p:cSld>
  <p:clrMap bg1="lt1" tx1="dk1" bg2="lt2" tx2="dk2" accent1="accent1" accent2="accent2" accent3="accent3" accent4="accent4" accent5="accent5" accent6="accent6" hlink="hlink" folHlink="folHlink"/>
  <p:sldLayoutIdLst>
    <p:sldLayoutId id="2147483974" r:id="rId1"/>
    <p:sldLayoutId id="2147483962" r:id="rId2"/>
    <p:sldLayoutId id="2147483963" r:id="rId3"/>
    <p:sldLayoutId id="2147483975" r:id="rId4"/>
    <p:sldLayoutId id="2147483964" r:id="rId5"/>
    <p:sldLayoutId id="2147483965" r:id="rId6"/>
    <p:sldLayoutId id="2147483976" r:id="rId7"/>
    <p:sldLayoutId id="2147483966" r:id="rId8"/>
    <p:sldLayoutId id="2147483967" r:id="rId9"/>
    <p:sldLayoutId id="2147483968" r:id="rId10"/>
    <p:sldLayoutId id="2147483977" r:id="rId11"/>
    <p:sldLayoutId id="2147483978" r:id="rId12"/>
    <p:sldLayoutId id="2147483969" r:id="rId13"/>
    <p:sldLayoutId id="2147483970" r:id="rId14"/>
    <p:sldLayoutId id="2147483971" r:id="rId15"/>
    <p:sldLayoutId id="2147483972" r:id="rId16"/>
    <p:sldLayoutId id="2147483979" r:id="rId17"/>
    <p:sldLayoutId id="2147483973"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mmanriquez@smcjuhsd.org" TargetMode="External"/><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hyperlink" Target="mailto:epetrovic@smcjuhsd.org" TargetMode="External"/><Relationship Id="rId4" Type="http://schemas.openxmlformats.org/officeDocument/2006/relationships/hyperlink" Target="mailto:scallarman@smcjuhsd.org"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picture containing linedrawing&#10;&#10;Description automatically generated">
            <a:extLst>
              <a:ext uri="{FF2B5EF4-FFF2-40B4-BE49-F238E27FC236}">
                <a16:creationId xmlns:a16="http://schemas.microsoft.com/office/drawing/2014/main" id="{703C2294-4D5A-4837-BA81-5ADF4A312BCF}"/>
              </a:ext>
            </a:extLst>
          </p:cNvPr>
          <p:cNvPicPr>
            <a:picLocks noChangeAspect="1"/>
          </p:cNvPicPr>
          <p:nvPr/>
        </p:nvPicPr>
        <p:blipFill>
          <a:blip r:embed="rId2"/>
          <a:stretch>
            <a:fillRect/>
          </a:stretch>
        </p:blipFill>
        <p:spPr>
          <a:xfrm>
            <a:off x="3880" y="-1153"/>
            <a:ext cx="9358743" cy="6998853"/>
          </a:xfrm>
          <a:prstGeom prst="rect">
            <a:avLst/>
          </a:prstGeom>
        </p:spPr>
      </p:pic>
      <p:sp>
        <p:nvSpPr>
          <p:cNvPr id="4" name="Oval 3">
            <a:extLst>
              <a:ext uri="{FF2B5EF4-FFF2-40B4-BE49-F238E27FC236}">
                <a16:creationId xmlns:a16="http://schemas.microsoft.com/office/drawing/2014/main" id="{5EB81D44-7A11-4DE7-9685-A46BE5E64A9E}"/>
              </a:ext>
            </a:extLst>
          </p:cNvPr>
          <p:cNvSpPr/>
          <p:nvPr/>
        </p:nvSpPr>
        <p:spPr>
          <a:xfrm>
            <a:off x="5257801" y="2831681"/>
            <a:ext cx="4329542" cy="44796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half" idx="2"/>
          </p:nvPr>
        </p:nvSpPr>
        <p:spPr>
          <a:xfrm>
            <a:off x="5875231" y="3466517"/>
            <a:ext cx="3023643" cy="1607858"/>
          </a:xfrm>
        </p:spPr>
        <p:txBody>
          <a:bodyPr vert="horz" lIns="91440" tIns="45720" rIns="91440" bIns="45720" rtlCol="0" anchor="t">
            <a:noAutofit/>
          </a:bodyPr>
          <a:lstStyle/>
          <a:p>
            <a:pPr algn="ctr"/>
            <a:r>
              <a:rPr lang="en-US" sz="3600" b="1" err="1">
                <a:latin typeface="Times New Roman"/>
                <a:cs typeface="Times New Roman"/>
              </a:rPr>
              <a:t>Bienvenidos</a:t>
            </a:r>
            <a:r>
              <a:rPr lang="en-US" sz="3600" b="1" dirty="0">
                <a:latin typeface="Times New Roman"/>
                <a:cs typeface="Times New Roman"/>
              </a:rPr>
              <a:t> </a:t>
            </a:r>
            <a:r>
              <a:rPr lang="en-US" sz="3600" b="1" err="1">
                <a:latin typeface="Times New Roman"/>
                <a:cs typeface="Times New Roman"/>
              </a:rPr>
              <a:t>futuros</a:t>
            </a:r>
            <a:r>
              <a:rPr lang="en-US" sz="3600" b="1" dirty="0">
                <a:solidFill>
                  <a:schemeClr val="accent1">
                    <a:lumMod val="75000"/>
                  </a:schemeClr>
                </a:solidFill>
                <a:latin typeface="Times New Roman"/>
                <a:cs typeface="Times New Roman"/>
              </a:rPr>
              <a:t> </a:t>
            </a:r>
            <a:r>
              <a:rPr lang="en-US" sz="3600" b="1" dirty="0">
                <a:latin typeface="Times New Roman"/>
                <a:cs typeface="Times New Roman"/>
              </a:rPr>
              <a:t>Mustangs</a:t>
            </a:r>
            <a:endParaRPr lang="en-US" sz="4000" dirty="0">
              <a:cs typeface="Calibri" panose="020F0502020204030204"/>
            </a:endParaRPr>
          </a:p>
        </p:txBody>
      </p:sp>
      <p:sp>
        <p:nvSpPr>
          <p:cNvPr id="8" name="TextBox 7">
            <a:extLst>
              <a:ext uri="{FF2B5EF4-FFF2-40B4-BE49-F238E27FC236}">
                <a16:creationId xmlns:a16="http://schemas.microsoft.com/office/drawing/2014/main" id="{E510087A-E962-4C8D-8957-B356A3DEB587}"/>
              </a:ext>
            </a:extLst>
          </p:cNvPr>
          <p:cNvSpPr txBox="1"/>
          <p:nvPr/>
        </p:nvSpPr>
        <p:spPr>
          <a:xfrm>
            <a:off x="5652687" y="5160340"/>
            <a:ext cx="370220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err="1">
                <a:latin typeface="Times New Roman"/>
                <a:cs typeface="Times New Roman"/>
              </a:rPr>
              <a:t>Preprogramacion</a:t>
            </a:r>
            <a:r>
              <a:rPr lang="en-US" sz="3200" dirty="0">
                <a:latin typeface="Times New Roman"/>
                <a:cs typeface="Times New Roman"/>
              </a:rPr>
              <a:t>  </a:t>
            </a:r>
            <a:r>
              <a:rPr lang="en-US" sz="3200">
                <a:latin typeface="Times New Roman"/>
                <a:cs typeface="Times New Roman"/>
              </a:rPr>
              <a:t>de </a:t>
            </a:r>
            <a:r>
              <a:rPr lang="en-US" sz="3200" err="1">
                <a:latin typeface="Times New Roman"/>
                <a:cs typeface="Times New Roman"/>
              </a:rPr>
              <a:t>grado</a:t>
            </a:r>
            <a:r>
              <a:rPr lang="en-US" sz="3200">
                <a:latin typeface="Times New Roman"/>
                <a:cs typeface="Times New Roman"/>
              </a:rPr>
              <a:t> 8</a:t>
            </a:r>
            <a:endParaRPr lang="en-US" sz="3600">
              <a:cs typeface="Calibri" panose="020F0502020204030204"/>
            </a:endParaRPr>
          </a:p>
        </p:txBody>
      </p:sp>
    </p:spTree>
    <p:extLst>
      <p:ext uri="{BB962C8B-B14F-4D97-AF65-F5344CB8AC3E}">
        <p14:creationId xmlns:p14="http://schemas.microsoft.com/office/powerpoint/2010/main" val="943905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1552939380"/>
              </p:ext>
            </p:extLst>
          </p:nvPr>
        </p:nvGraphicFramePr>
        <p:xfrm>
          <a:off x="1450539" y="2152041"/>
          <a:ext cx="7587968" cy="4544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304800" y="2362200"/>
            <a:ext cx="2743200" cy="1384995"/>
          </a:xfrm>
          <a:prstGeom prst="rect">
            <a:avLst/>
          </a:prstGeom>
          <a:noFill/>
        </p:spPr>
        <p:txBody>
          <a:bodyPr wrap="square" lIns="91440" tIns="45720" rIns="91440" bIns="45720" rtlCol="0" anchor="t">
            <a:spAutoFit/>
          </a:bodyPr>
          <a:lstStyle/>
          <a:p>
            <a:pPr algn="ctr"/>
            <a:r>
              <a:rPr lang="es-MX" sz="2800"/>
              <a:t>Estamos</a:t>
            </a:r>
            <a:r>
              <a:rPr lang="en-US" sz="2800"/>
              <a:t> </a:t>
            </a:r>
            <a:r>
              <a:rPr lang="es-MX" sz="2800"/>
              <a:t>aquí</a:t>
            </a:r>
            <a:r>
              <a:rPr lang="en-US" sz="2800"/>
              <a:t> para </a:t>
            </a:r>
            <a:r>
              <a:rPr lang="es-MX" sz="2800"/>
              <a:t>ayudarte</a:t>
            </a:r>
            <a:r>
              <a:rPr lang="en-US" sz="2800"/>
              <a:t> a </a:t>
            </a:r>
            <a:r>
              <a:rPr lang="es-MX" sz="2800"/>
              <a:t>entender</a:t>
            </a:r>
            <a:r>
              <a:rPr lang="en-US" sz="2800"/>
              <a:t>...</a:t>
            </a:r>
            <a:endParaRPr lang="en-US"/>
          </a:p>
        </p:txBody>
      </p:sp>
      <p:sp>
        <p:nvSpPr>
          <p:cNvPr id="11" name="TextBox 10">
            <a:extLst>
              <a:ext uri="{FF2B5EF4-FFF2-40B4-BE49-F238E27FC236}">
                <a16:creationId xmlns:a16="http://schemas.microsoft.com/office/drawing/2014/main" id="{E8385A90-A29E-4DB9-8AC1-F013AB1492A4}"/>
              </a:ext>
            </a:extLst>
          </p:cNvPr>
          <p:cNvSpPr txBox="1"/>
          <p:nvPr/>
        </p:nvSpPr>
        <p:spPr>
          <a:xfrm>
            <a:off x="367992" y="591015"/>
            <a:ext cx="705872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000" dirty="0">
                <a:latin typeface="Calibri Light"/>
                <a:ea typeface="+mn-lt"/>
                <a:cs typeface="+mn-lt"/>
              </a:rPr>
              <a:t>Estas</a:t>
            </a:r>
            <a:r>
              <a:rPr lang="en-US" sz="4000" dirty="0">
                <a:latin typeface="Calibri Light"/>
                <a:ea typeface="+mn-lt"/>
                <a:cs typeface="+mn-lt"/>
              </a:rPr>
              <a:t> </a:t>
            </a:r>
            <a:r>
              <a:rPr lang="es-MX" sz="4000" dirty="0">
                <a:latin typeface="Calibri Light"/>
                <a:ea typeface="+mn-lt"/>
                <a:cs typeface="+mn-lt"/>
              </a:rPr>
              <a:t>listo</a:t>
            </a:r>
            <a:r>
              <a:rPr lang="en-US" sz="4000" dirty="0">
                <a:latin typeface="Calibri Light"/>
                <a:ea typeface="+mn-lt"/>
                <a:cs typeface="+mn-lt"/>
              </a:rPr>
              <a:t> para la </a:t>
            </a:r>
            <a:r>
              <a:rPr lang="en-US" sz="4000" err="1">
                <a:latin typeface="Calibri Light"/>
                <a:ea typeface="+mn-lt"/>
                <a:cs typeface="+mn-lt"/>
              </a:rPr>
              <a:t>escuela</a:t>
            </a:r>
            <a:r>
              <a:rPr lang="en-US" sz="4000" dirty="0">
                <a:latin typeface="Calibri Light"/>
                <a:ea typeface="+mn-lt"/>
                <a:cs typeface="+mn-lt"/>
              </a:rPr>
              <a:t> </a:t>
            </a:r>
            <a:r>
              <a:rPr lang="es-MX" sz="4000" dirty="0">
                <a:latin typeface="Calibri Light"/>
                <a:ea typeface="+mn-lt"/>
                <a:cs typeface="+mn-lt"/>
              </a:rPr>
              <a:t>secundaria</a:t>
            </a:r>
            <a:r>
              <a:rPr lang="en-US" sz="4000" dirty="0">
                <a:latin typeface="Calibri Light"/>
                <a:ea typeface="+mn-lt"/>
                <a:cs typeface="+mn-lt"/>
              </a:rPr>
              <a:t>?</a:t>
            </a:r>
            <a:endParaRPr lang="en-US" sz="4000" dirty="0">
              <a:latin typeface="Calibri Light"/>
              <a:cs typeface="Calibri Light"/>
            </a:endParaRPr>
          </a:p>
        </p:txBody>
      </p:sp>
    </p:spTree>
    <p:extLst>
      <p:ext uri="{BB962C8B-B14F-4D97-AF65-F5344CB8AC3E}">
        <p14:creationId xmlns:p14="http://schemas.microsoft.com/office/powerpoint/2010/main" val="3897868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08869" y="291111"/>
            <a:ext cx="6347714" cy="1320800"/>
          </a:xfrm>
        </p:spPr>
        <p:txBody>
          <a:bodyPr>
            <a:normAutofit fontScale="90000"/>
          </a:bodyPr>
          <a:lstStyle/>
          <a:p>
            <a:r>
              <a:rPr lang="en-US" b="1">
                <a:solidFill>
                  <a:schemeClr val="tx1"/>
                </a:solidFill>
                <a:latin typeface="Berlin Sans FB Demi" pitchFamily="34" charset="0"/>
              </a:rPr>
              <a:t>Los </a:t>
            </a:r>
            <a:r>
              <a:rPr lang="es-MX" b="1">
                <a:solidFill>
                  <a:schemeClr val="tx1"/>
                </a:solidFill>
                <a:latin typeface="Berlin Sans FB Demi" pitchFamily="34" charset="0"/>
              </a:rPr>
              <a:t>consejeros</a:t>
            </a:r>
            <a:r>
              <a:rPr lang="en-US" b="1">
                <a:solidFill>
                  <a:schemeClr val="tx1"/>
                </a:solidFill>
                <a:latin typeface="Berlin Sans FB Demi" pitchFamily="34" charset="0"/>
              </a:rPr>
              <a:t> de King City High School llegaran a </a:t>
            </a:r>
            <a:r>
              <a:rPr lang="es-MX" b="1">
                <a:solidFill>
                  <a:schemeClr val="tx1"/>
                </a:solidFill>
                <a:latin typeface="Berlin Sans FB Demi" pitchFamily="34" charset="0"/>
              </a:rPr>
              <a:t>tu</a:t>
            </a:r>
            <a:r>
              <a:rPr lang="en-US" b="1">
                <a:solidFill>
                  <a:schemeClr val="tx1"/>
                </a:solidFill>
                <a:latin typeface="Berlin Sans FB Demi" pitchFamily="34" charset="0"/>
              </a:rPr>
              <a:t> escuela!</a:t>
            </a:r>
            <a:endParaRPr lang="en-US">
              <a:solidFill>
                <a:schemeClr val="tx1"/>
              </a:solidFill>
            </a:endParaRPr>
          </a:p>
        </p:txBody>
      </p:sp>
      <p:sp>
        <p:nvSpPr>
          <p:cNvPr id="2" name="Content Placeholder 1"/>
          <p:cNvSpPr>
            <a:spLocks noGrp="1"/>
          </p:cNvSpPr>
          <p:nvPr>
            <p:ph sz="half" idx="1"/>
          </p:nvPr>
        </p:nvSpPr>
        <p:spPr>
          <a:xfrm>
            <a:off x="272143" y="1625600"/>
            <a:ext cx="4100952" cy="4693572"/>
          </a:xfrm>
        </p:spPr>
        <p:txBody>
          <a:bodyPr vert="horz" lIns="91440" tIns="45720" rIns="91440" bIns="45720" rtlCol="0" anchor="t">
            <a:normAutofit/>
          </a:bodyPr>
          <a:lstStyle/>
          <a:p>
            <a:pPr marL="0" indent="0">
              <a:buNone/>
            </a:pPr>
            <a:endParaRPr lang="en-US" b="1">
              <a:solidFill>
                <a:schemeClr val="accent1">
                  <a:lumMod val="75000"/>
                </a:schemeClr>
              </a:solidFill>
            </a:endParaRPr>
          </a:p>
          <a:p>
            <a:pPr marL="285750" indent="-285750">
              <a:buFont typeface="Arial" pitchFamily="34" charset="0"/>
              <a:buChar char="•"/>
            </a:pPr>
            <a:r>
              <a:rPr lang="es-MX" sz="1900" b="1" dirty="0">
                <a:solidFill>
                  <a:schemeClr val="tx1">
                    <a:lumMod val="85000"/>
                    <a:lumOff val="15000"/>
                  </a:schemeClr>
                </a:solidFill>
              </a:rPr>
              <a:t>Sugerimos que los padres asistan a la sesión de pre programación.</a:t>
            </a:r>
            <a:endParaRPr lang="es-MX" sz="1900" b="1" dirty="0">
              <a:solidFill>
                <a:schemeClr val="tx1">
                  <a:lumMod val="85000"/>
                  <a:lumOff val="15000"/>
                </a:schemeClr>
              </a:solidFill>
              <a:cs typeface="Calibri"/>
            </a:endParaRPr>
          </a:p>
          <a:p>
            <a:pPr marL="285750" indent="-285750">
              <a:buFont typeface="Arial" pitchFamily="34" charset="0"/>
              <a:buChar char="•"/>
            </a:pPr>
            <a:r>
              <a:rPr lang="es-MX" sz="1900" b="1" dirty="0">
                <a:solidFill>
                  <a:schemeClr val="tx1">
                    <a:lumMod val="85000"/>
                    <a:lumOff val="15000"/>
                  </a:schemeClr>
                </a:solidFill>
              </a:rPr>
              <a:t>Si falta a su fecha de pre programación, comuníquese con la oficina de consejería lo más pronto posible.</a:t>
            </a:r>
            <a:endParaRPr lang="es-MX" sz="1900" b="1" dirty="0">
              <a:solidFill>
                <a:schemeClr val="tx1">
                  <a:lumMod val="85000"/>
                  <a:lumOff val="15000"/>
                </a:schemeClr>
              </a:solidFill>
              <a:cs typeface="Calibri"/>
            </a:endParaRPr>
          </a:p>
          <a:p>
            <a:pPr marL="285750" indent="-285750">
              <a:buFont typeface="Arial" pitchFamily="34" charset="0"/>
              <a:buChar char="•"/>
            </a:pPr>
            <a:r>
              <a:rPr lang="es-MX" sz="1900" b="1" dirty="0">
                <a:solidFill>
                  <a:schemeClr val="tx1">
                    <a:lumMod val="85000"/>
                    <a:lumOff val="15000"/>
                  </a:schemeClr>
                </a:solidFill>
              </a:rPr>
              <a:t>Revise y analice las opciones de clases de pre programación de su estudiante. El ultimo día para los cambios será el 1ero de Marzo, después de esa fecha cambios de clase son difíciles y en ocasiones imposibles.</a:t>
            </a:r>
            <a:endParaRPr lang="es-MX" dirty="0">
              <a:solidFill>
                <a:schemeClr val="tx1">
                  <a:lumMod val="85000"/>
                  <a:lumOff val="15000"/>
                </a:schemeClr>
              </a:solidFill>
            </a:endParaRP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803979659"/>
              </p:ext>
            </p:extLst>
          </p:nvPr>
        </p:nvGraphicFramePr>
        <p:xfrm>
          <a:off x="4399471" y="2185358"/>
          <a:ext cx="4487888" cy="3767419"/>
        </p:xfrm>
        <a:graphic>
          <a:graphicData uri="http://schemas.openxmlformats.org/drawingml/2006/table">
            <a:tbl>
              <a:tblPr firstRow="1" bandRow="1">
                <a:tableStyleId>{5C22544A-7EE6-4342-B048-85BDC9FD1C3A}</a:tableStyleId>
              </a:tblPr>
              <a:tblGrid>
                <a:gridCol w="1685842">
                  <a:extLst>
                    <a:ext uri="{9D8B030D-6E8A-4147-A177-3AD203B41FA5}">
                      <a16:colId xmlns:a16="http://schemas.microsoft.com/office/drawing/2014/main" val="20000"/>
                    </a:ext>
                  </a:extLst>
                </a:gridCol>
                <a:gridCol w="1303371">
                  <a:extLst>
                    <a:ext uri="{9D8B030D-6E8A-4147-A177-3AD203B41FA5}">
                      <a16:colId xmlns:a16="http://schemas.microsoft.com/office/drawing/2014/main" val="20001"/>
                    </a:ext>
                  </a:extLst>
                </a:gridCol>
                <a:gridCol w="1498675">
                  <a:extLst>
                    <a:ext uri="{9D8B030D-6E8A-4147-A177-3AD203B41FA5}">
                      <a16:colId xmlns:a16="http://schemas.microsoft.com/office/drawing/2014/main" val="20002"/>
                    </a:ext>
                  </a:extLst>
                </a:gridCol>
              </a:tblGrid>
              <a:tr h="508989">
                <a:tc>
                  <a:txBody>
                    <a:bodyPr/>
                    <a:lstStyle/>
                    <a:p>
                      <a:r>
                        <a:rPr lang="en-US" dirty="0"/>
                        <a:t>Escuela</a:t>
                      </a:r>
                    </a:p>
                  </a:txBody>
                  <a:tcPr/>
                </a:tc>
                <a:tc>
                  <a:txBody>
                    <a:bodyPr/>
                    <a:lstStyle/>
                    <a:p>
                      <a:pPr lvl="0">
                        <a:buNone/>
                      </a:pPr>
                      <a:r>
                        <a:rPr lang="en-US" err="1"/>
                        <a:t>Fecha</a:t>
                      </a:r>
                      <a:endParaRPr lang="en-US" dirty="0" err="1"/>
                    </a:p>
                  </a:txBody>
                  <a:tcPr/>
                </a:tc>
                <a:tc>
                  <a:txBody>
                    <a:bodyPr/>
                    <a:lstStyle/>
                    <a:p>
                      <a:pPr lvl="0">
                        <a:buNone/>
                      </a:pPr>
                      <a:r>
                        <a:rPr lang="en-US" err="1"/>
                        <a:t>Horario</a:t>
                      </a:r>
                      <a:endParaRPr lang="en-US" dirty="0" err="1"/>
                    </a:p>
                  </a:txBody>
                  <a:tcPr/>
                </a:tc>
                <a:extLst>
                  <a:ext uri="{0D108BD9-81ED-4DB2-BD59-A6C34878D82A}">
                    <a16:rowId xmlns:a16="http://schemas.microsoft.com/office/drawing/2014/main" val="10000"/>
                  </a:ext>
                </a:extLst>
              </a:tr>
              <a:tr h="1058162">
                <a:tc>
                  <a:txBody>
                    <a:bodyPr/>
                    <a:lstStyle/>
                    <a:p>
                      <a:r>
                        <a:rPr lang="en-US" dirty="0"/>
                        <a:t>San Lucas</a:t>
                      </a:r>
                    </a:p>
                    <a:p>
                      <a:endParaRPr lang="en-US"/>
                    </a:p>
                    <a:p>
                      <a:r>
                        <a:rPr lang="en-US" dirty="0"/>
                        <a:t>San</a:t>
                      </a:r>
                      <a:r>
                        <a:rPr lang="en-US" baseline="0" dirty="0"/>
                        <a:t> Ardo</a:t>
                      </a:r>
                    </a:p>
                  </a:txBody>
                  <a:tcPr/>
                </a:tc>
                <a:tc>
                  <a:txBody>
                    <a:bodyPr/>
                    <a:lstStyle/>
                    <a:p>
                      <a:r>
                        <a:rPr lang="en-US" baseline="0" dirty="0" err="1"/>
                        <a:t>Enero</a:t>
                      </a:r>
                      <a:r>
                        <a:rPr lang="en-US" baseline="0" dirty="0"/>
                        <a:t> 28 </a:t>
                      </a:r>
                      <a:endParaRPr lang="en-US" dirty="0"/>
                    </a:p>
                    <a:p>
                      <a:endParaRPr lang="en-US" baseline="30000"/>
                    </a:p>
                    <a:p>
                      <a:pPr marL="0" marR="0" indent="0" algn="l" rtl="0" eaLnBrk="1" fontAlgn="auto" latinLnBrk="0" hangingPunct="1">
                        <a:lnSpc>
                          <a:spcPct val="100000"/>
                        </a:lnSpc>
                        <a:spcBef>
                          <a:spcPts val="0"/>
                        </a:spcBef>
                        <a:spcAft>
                          <a:spcPts val="0"/>
                        </a:spcAft>
                        <a:buFontTx/>
                        <a:buNone/>
                      </a:pPr>
                      <a:r>
                        <a:rPr lang="en-US" baseline="0" dirty="0" err="1"/>
                        <a:t>Enero</a:t>
                      </a:r>
                      <a:r>
                        <a:rPr lang="en-US" baseline="0" dirty="0"/>
                        <a:t> 27</a:t>
                      </a:r>
                    </a:p>
                  </a:txBody>
                  <a:tcPr/>
                </a:tc>
                <a:tc>
                  <a:txBody>
                    <a:bodyPr/>
                    <a:lstStyle/>
                    <a:p>
                      <a:r>
                        <a:rPr lang="en-US" dirty="0"/>
                        <a:t>1 pm</a:t>
                      </a:r>
                    </a:p>
                    <a:p>
                      <a:endParaRPr lang="en-US"/>
                    </a:p>
                    <a:p>
                      <a:r>
                        <a:rPr lang="en-US" dirty="0"/>
                        <a:t>9 am</a:t>
                      </a:r>
                    </a:p>
                  </a:txBody>
                  <a:tcPr/>
                </a:tc>
                <a:extLst>
                  <a:ext uri="{0D108BD9-81ED-4DB2-BD59-A6C34878D82A}">
                    <a16:rowId xmlns:a16="http://schemas.microsoft.com/office/drawing/2014/main" val="10001"/>
                  </a:ext>
                </a:extLst>
              </a:tr>
              <a:tr h="897428">
                <a:tc>
                  <a:txBody>
                    <a:bodyPr/>
                    <a:lstStyle/>
                    <a:p>
                      <a:r>
                        <a:rPr lang="en-US" dirty="0"/>
                        <a:t>San Antonio</a:t>
                      </a:r>
                    </a:p>
                    <a:p>
                      <a:pPr lvl="0">
                        <a:buNone/>
                      </a:pPr>
                      <a:endParaRPr lang="en-US" dirty="0"/>
                    </a:p>
                    <a:p>
                      <a:pPr lvl="0">
                        <a:buNone/>
                      </a:pPr>
                      <a:r>
                        <a:rPr lang="en-US" dirty="0" err="1"/>
                        <a:t>Bitterwater</a:t>
                      </a:r>
                      <a:endParaRPr lang="en-US" dirty="0"/>
                    </a:p>
                  </a:txBody>
                  <a:tcPr/>
                </a:tc>
                <a:tc>
                  <a:txBody>
                    <a:bodyPr/>
                    <a:lstStyle/>
                    <a:p>
                      <a:r>
                        <a:rPr lang="en-US" dirty="0" err="1"/>
                        <a:t>Enero</a:t>
                      </a:r>
                      <a:r>
                        <a:rPr lang="en-US" dirty="0"/>
                        <a:t> </a:t>
                      </a:r>
                      <a:r>
                        <a:rPr lang="en-US" baseline="0" dirty="0"/>
                        <a:t> 27</a:t>
                      </a:r>
                    </a:p>
                    <a:p>
                      <a:pPr lvl="0">
                        <a:buNone/>
                      </a:pPr>
                      <a:endParaRPr lang="en-US" baseline="0" dirty="0"/>
                    </a:p>
                    <a:p>
                      <a:pPr lvl="0">
                        <a:buNone/>
                      </a:pPr>
                      <a:r>
                        <a:rPr lang="en-US" baseline="0" dirty="0" err="1"/>
                        <a:t>Enero</a:t>
                      </a:r>
                      <a:r>
                        <a:rPr lang="en-US" baseline="0" dirty="0"/>
                        <a:t> 28</a:t>
                      </a:r>
                    </a:p>
                  </a:txBody>
                  <a:tcPr/>
                </a:tc>
                <a:tc>
                  <a:txBody>
                    <a:bodyPr/>
                    <a:lstStyle/>
                    <a:p>
                      <a:r>
                        <a:rPr lang="en-US" dirty="0"/>
                        <a:t>1 pm</a:t>
                      </a:r>
                    </a:p>
                    <a:p>
                      <a:pPr lvl="0">
                        <a:buNone/>
                      </a:pPr>
                      <a:endParaRPr lang="en-US" dirty="0"/>
                    </a:p>
                    <a:p>
                      <a:pPr lvl="0">
                        <a:buNone/>
                      </a:pPr>
                      <a:r>
                        <a:rPr lang="en-US" dirty="0"/>
                        <a:t>10:00am</a:t>
                      </a:r>
                    </a:p>
                  </a:txBody>
                  <a:tcPr/>
                </a:tc>
                <a:extLst>
                  <a:ext uri="{0D108BD9-81ED-4DB2-BD59-A6C34878D82A}">
                    <a16:rowId xmlns:a16="http://schemas.microsoft.com/office/drawing/2014/main" val="10002"/>
                  </a:ext>
                </a:extLst>
              </a:tr>
              <a:tr h="1285868">
                <a:tc>
                  <a:txBody>
                    <a:bodyPr/>
                    <a:lstStyle/>
                    <a:p>
                      <a:r>
                        <a:rPr lang="en-US" dirty="0"/>
                        <a:t>Chalone</a:t>
                      </a:r>
                      <a:r>
                        <a:rPr lang="en-US" baseline="0" dirty="0"/>
                        <a:t> </a:t>
                      </a:r>
                    </a:p>
                    <a:p>
                      <a:r>
                        <a:rPr lang="en-US" baseline="0" dirty="0"/>
                        <a:t>Peaks</a:t>
                      </a:r>
                      <a:endParaRPr lang="en-US" dirty="0"/>
                    </a:p>
                  </a:txBody>
                  <a:tcPr/>
                </a:tc>
                <a:tc>
                  <a:txBody>
                    <a:bodyPr/>
                    <a:lstStyle/>
                    <a:p>
                      <a:r>
                        <a:rPr lang="en-US" baseline="0" dirty="0" err="1"/>
                        <a:t>Febrero</a:t>
                      </a:r>
                      <a:r>
                        <a:rPr lang="en-US" baseline="0" dirty="0"/>
                        <a:t> 6 </a:t>
                      </a:r>
                    </a:p>
                  </a:txBody>
                  <a:tcPr/>
                </a:tc>
                <a:tc>
                  <a:txBody>
                    <a:bodyPr/>
                    <a:lstStyle/>
                    <a:p>
                      <a:r>
                        <a:rPr lang="en-US" dirty="0"/>
                        <a:t>Todo</a:t>
                      </a:r>
                      <a:r>
                        <a:rPr lang="en-US" baseline="0" dirty="0"/>
                        <a:t> </a:t>
                      </a:r>
                      <a:r>
                        <a:rPr lang="en-US" baseline="0" dirty="0" err="1"/>
                        <a:t>el</a:t>
                      </a:r>
                      <a:r>
                        <a:rPr lang="en-US" baseline="0" dirty="0"/>
                        <a:t> </a:t>
                      </a:r>
                      <a:r>
                        <a:rPr lang="en-US" baseline="0" dirty="0" err="1"/>
                        <a:t>dia</a:t>
                      </a:r>
                      <a:r>
                        <a:rPr lang="en-US" baseline="0" dirty="0"/>
                        <a:t> </a:t>
                      </a:r>
                      <a:r>
                        <a:rPr lang="en-US" baseline="0" dirty="0" err="1"/>
                        <a:t>durante</a:t>
                      </a:r>
                      <a:r>
                        <a:rPr lang="en-US" baseline="0" dirty="0"/>
                        <a:t> la </a:t>
                      </a:r>
                      <a:r>
                        <a:rPr lang="en-US" baseline="0" dirty="0" err="1"/>
                        <a:t>clase</a:t>
                      </a:r>
                      <a:r>
                        <a:rPr lang="en-US" baseline="0" dirty="0"/>
                        <a:t> de </a:t>
                      </a:r>
                      <a:r>
                        <a:rPr lang="en-US" baseline="0" dirty="0" err="1"/>
                        <a:t>historia</a:t>
                      </a:r>
                      <a:r>
                        <a:rPr lang="en-US" dirty="0"/>
                        <a:t> </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65489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822" y="531090"/>
            <a:ext cx="6320384" cy="914400"/>
          </a:xfrm>
        </p:spPr>
        <p:txBody>
          <a:bodyPr>
            <a:normAutofit fontScale="90000"/>
          </a:bodyPr>
          <a:lstStyle/>
          <a:p>
            <a:pPr algn="ctr"/>
            <a:r>
              <a:rPr lang="en-US" sz="5400" b="1" dirty="0" err="1">
                <a:latin typeface="The Serif Hand Black"/>
              </a:rPr>
              <a:t>Consejeros</a:t>
            </a:r>
            <a:r>
              <a:rPr lang="en-US" sz="5400" b="1" dirty="0">
                <a:latin typeface="The Serif Hand Black"/>
              </a:rPr>
              <a:t> del </a:t>
            </a:r>
            <a:r>
              <a:rPr lang="en-US" sz="5400" b="1" dirty="0" err="1">
                <a:latin typeface="The Serif Hand Black"/>
              </a:rPr>
              <a:t>año</a:t>
            </a:r>
            <a:r>
              <a:rPr lang="en-US" sz="5400" b="1" dirty="0">
                <a:latin typeface="The Serif Hand Black"/>
              </a:rPr>
              <a:t> escolar 25/26</a:t>
            </a:r>
            <a:endParaRPr lang="en-US" sz="5400" dirty="0">
              <a:solidFill>
                <a:schemeClr val="tx1"/>
              </a:solidFill>
            </a:endParaRPr>
          </a:p>
        </p:txBody>
      </p:sp>
      <p:sp>
        <p:nvSpPr>
          <p:cNvPr id="3" name="Content Placeholder 2"/>
          <p:cNvSpPr>
            <a:spLocks noGrp="1"/>
          </p:cNvSpPr>
          <p:nvPr>
            <p:ph sz="half" idx="1"/>
          </p:nvPr>
        </p:nvSpPr>
        <p:spPr>
          <a:xfrm>
            <a:off x="909947" y="1447800"/>
            <a:ext cx="3375574" cy="2348258"/>
          </a:xfrm>
          <a:prstGeom prst="rect">
            <a:avLst/>
          </a:prstGeom>
        </p:spPr>
        <p:txBody>
          <a:bodyPr vert="horz" lIns="91440" tIns="45720" rIns="91440" bIns="45720" rtlCol="0" anchor="t">
            <a:noAutofit/>
          </a:bodyPr>
          <a:lstStyle/>
          <a:p>
            <a:pPr marL="0" indent="0" algn="ctr">
              <a:lnSpc>
                <a:spcPct val="100000"/>
              </a:lnSpc>
              <a:spcBef>
                <a:spcPts val="0"/>
              </a:spcBef>
              <a:buNone/>
            </a:pPr>
            <a:r>
              <a:rPr lang="es-MX" u="sng" dirty="0">
                <a:latin typeface="Times New Roman"/>
                <a:cs typeface="Times New Roman"/>
              </a:rPr>
              <a:t>Mr. Martin</a:t>
            </a:r>
            <a:endParaRPr lang="en-US">
              <a:latin typeface="Times New Roman"/>
              <a:cs typeface="Times New Roman"/>
            </a:endParaRPr>
          </a:p>
          <a:p>
            <a:pPr indent="0" algn="ctr">
              <a:lnSpc>
                <a:spcPct val="100000"/>
              </a:lnSpc>
              <a:spcBef>
                <a:spcPts val="0"/>
              </a:spcBef>
              <a:buFont typeface="Arial" charset="2"/>
              <a:buChar char="•"/>
            </a:pPr>
            <a:r>
              <a:rPr lang="es-MX" dirty="0">
                <a:latin typeface="Times New Roman"/>
                <a:cs typeface="Times New Roman"/>
              </a:rPr>
              <a:t>Grado 9 </a:t>
            </a:r>
            <a:endParaRPr lang="es-MX">
              <a:latin typeface="Times New Roman"/>
              <a:cs typeface="Times New Roman"/>
            </a:endParaRPr>
          </a:p>
          <a:p>
            <a:pPr marL="0" indent="0" algn="ctr">
              <a:lnSpc>
                <a:spcPct val="100000"/>
              </a:lnSpc>
              <a:spcBef>
                <a:spcPts val="0"/>
              </a:spcBef>
              <a:buNone/>
            </a:pPr>
            <a:r>
              <a:rPr lang="es-MX" dirty="0">
                <a:latin typeface="Times New Roman"/>
                <a:cs typeface="Times New Roman"/>
              </a:rPr>
              <a:t>apellidos Ge-O </a:t>
            </a:r>
            <a:endParaRPr lang="es-MX">
              <a:latin typeface="Times New Roman"/>
              <a:cs typeface="Times New Roman"/>
            </a:endParaRPr>
          </a:p>
          <a:p>
            <a:pPr marL="0" indent="0" algn="ctr">
              <a:lnSpc>
                <a:spcPct val="100000"/>
              </a:lnSpc>
              <a:spcBef>
                <a:spcPts val="0"/>
              </a:spcBef>
              <a:buNone/>
            </a:pPr>
            <a:r>
              <a:rPr lang="es-MX" dirty="0">
                <a:latin typeface="Times New Roman"/>
                <a:cs typeface="Times New Roman"/>
              </a:rPr>
              <a:t>y Grado 10</a:t>
            </a:r>
          </a:p>
          <a:p>
            <a:endParaRPr lang="en-US" dirty="0">
              <a:latin typeface="Times New Roman"/>
              <a:cs typeface="Calibri" panose="020F0502020204030204"/>
            </a:endParaRPr>
          </a:p>
          <a:p>
            <a:pPr marL="342900" lvl="1" indent="0">
              <a:buNone/>
            </a:pPr>
            <a:endParaRPr lang="en-US" sz="2800" dirty="0">
              <a:latin typeface="Times New Roman"/>
              <a:cs typeface="Calibri" panose="020F0502020204030204"/>
            </a:endParaRPr>
          </a:p>
          <a:p>
            <a:pPr marL="342900" lvl="1" indent="0">
              <a:buNone/>
            </a:pPr>
            <a:endParaRPr lang="en-US" sz="2800" dirty="0">
              <a:latin typeface="Times New Roman"/>
              <a:cs typeface="Times New Roman"/>
            </a:endParaRPr>
          </a:p>
        </p:txBody>
      </p:sp>
      <p:sp>
        <p:nvSpPr>
          <p:cNvPr id="4" name="Content Placeholder 3"/>
          <p:cNvSpPr>
            <a:spLocks noGrp="1"/>
          </p:cNvSpPr>
          <p:nvPr>
            <p:ph sz="half" idx="2"/>
          </p:nvPr>
        </p:nvSpPr>
        <p:spPr>
          <a:xfrm>
            <a:off x="5201380" y="1390073"/>
            <a:ext cx="3403305" cy="2134907"/>
          </a:xfrm>
          <a:prstGeom prst="rect">
            <a:avLst/>
          </a:prstGeom>
        </p:spPr>
        <p:txBody>
          <a:bodyPr vert="horz" lIns="91440" tIns="45720" rIns="91440" bIns="45720" rtlCol="0" anchor="t">
            <a:noAutofit/>
          </a:bodyPr>
          <a:lstStyle/>
          <a:p>
            <a:pPr marL="0" indent="0" algn="ctr">
              <a:lnSpc>
                <a:spcPct val="100000"/>
              </a:lnSpc>
              <a:spcBef>
                <a:spcPts val="0"/>
              </a:spcBef>
              <a:buNone/>
            </a:pPr>
            <a:r>
              <a:rPr lang="en-US" u="sng" dirty="0">
                <a:latin typeface="Times New Roman"/>
                <a:cs typeface="Times New Roman"/>
              </a:rPr>
              <a:t>Ms. Cawley </a:t>
            </a:r>
            <a:endParaRPr lang="en-US" u="sng">
              <a:latin typeface="Times New Roman"/>
              <a:cs typeface="Times New Roman"/>
            </a:endParaRPr>
          </a:p>
          <a:p>
            <a:pPr indent="0" algn="ctr">
              <a:lnSpc>
                <a:spcPct val="100000"/>
              </a:lnSpc>
              <a:spcBef>
                <a:spcPts val="0"/>
              </a:spcBef>
              <a:buFont typeface="Arial" charset="2"/>
              <a:buChar char="•"/>
            </a:pPr>
            <a:r>
              <a:rPr lang="en-US" dirty="0">
                <a:latin typeface="Times New Roman"/>
                <a:cs typeface="Times New Roman"/>
              </a:rPr>
              <a:t>Grado 9 </a:t>
            </a:r>
            <a:endParaRPr lang="en-US">
              <a:latin typeface="Times New Roman"/>
              <a:cs typeface="Times New Roman"/>
            </a:endParaRPr>
          </a:p>
          <a:p>
            <a:pPr marL="0" indent="0" algn="ctr">
              <a:lnSpc>
                <a:spcPct val="100000"/>
              </a:lnSpc>
              <a:spcBef>
                <a:spcPts val="0"/>
              </a:spcBef>
              <a:buNone/>
            </a:pPr>
            <a:r>
              <a:rPr lang="en-US" err="1">
                <a:latin typeface="Times New Roman"/>
                <a:cs typeface="Times New Roman"/>
              </a:rPr>
              <a:t>apellidos</a:t>
            </a:r>
            <a:r>
              <a:rPr lang="en-US" dirty="0">
                <a:latin typeface="Times New Roman"/>
                <a:cs typeface="Times New Roman"/>
              </a:rPr>
              <a:t> A-Ga </a:t>
            </a:r>
          </a:p>
          <a:p>
            <a:pPr marL="0" indent="0" algn="ctr">
              <a:lnSpc>
                <a:spcPct val="100000"/>
              </a:lnSpc>
              <a:spcBef>
                <a:spcPts val="0"/>
              </a:spcBef>
              <a:buNone/>
            </a:pPr>
            <a:r>
              <a:rPr lang="en-US" dirty="0">
                <a:latin typeface="Times New Roman"/>
                <a:cs typeface="Times New Roman"/>
              </a:rPr>
              <a:t>y Grado 12</a:t>
            </a:r>
            <a:endParaRPr lang="en-US" dirty="0">
              <a:latin typeface="Trebuchet MS"/>
              <a:cs typeface="Times New Roman"/>
            </a:endParaRPr>
          </a:p>
          <a:p>
            <a:endParaRPr lang="en-US" sz="600">
              <a:latin typeface="Calibri" panose="020F0502020204030204"/>
              <a:cs typeface="Calibri" panose="020F0502020204030204"/>
            </a:endParaRPr>
          </a:p>
          <a:p>
            <a:endParaRPr lang="en-US" sz="600"/>
          </a:p>
        </p:txBody>
      </p:sp>
      <p:sp>
        <p:nvSpPr>
          <p:cNvPr id="5" name="TextBox 4"/>
          <p:cNvSpPr txBox="1"/>
          <p:nvPr/>
        </p:nvSpPr>
        <p:spPr>
          <a:xfrm>
            <a:off x="1505630" y="5571924"/>
            <a:ext cx="6858000" cy="1246495"/>
          </a:xfrm>
          <a:prstGeom prst="rect">
            <a:avLst/>
          </a:prstGeom>
          <a:noFill/>
        </p:spPr>
        <p:txBody>
          <a:bodyPr wrap="square" lIns="91440" tIns="45720" rIns="91440" bIns="45720" rtlCol="0" anchor="t">
            <a:spAutoFit/>
          </a:bodyPr>
          <a:lstStyle/>
          <a:p>
            <a:pPr algn="ctr"/>
            <a:r>
              <a:rPr lang="en-US" sz="2500" dirty="0">
                <a:solidFill>
                  <a:schemeClr val="accent1"/>
                </a:solidFill>
                <a:latin typeface="Times New Roman"/>
                <a:cs typeface="Times New Roman"/>
              </a:rPr>
              <a:t>Para </a:t>
            </a:r>
            <a:r>
              <a:rPr lang="en-US" sz="2500" dirty="0" err="1">
                <a:solidFill>
                  <a:schemeClr val="accent1"/>
                </a:solidFill>
                <a:latin typeface="Times New Roman"/>
                <a:cs typeface="Times New Roman"/>
              </a:rPr>
              <a:t>una</a:t>
            </a:r>
            <a:r>
              <a:rPr lang="en-US" sz="2500" dirty="0">
                <a:solidFill>
                  <a:schemeClr val="accent1"/>
                </a:solidFill>
                <a:latin typeface="Times New Roman"/>
                <a:cs typeface="Times New Roman"/>
              </a:rPr>
              <a:t> </a:t>
            </a:r>
            <a:r>
              <a:rPr lang="en-US" sz="2500" dirty="0" err="1">
                <a:solidFill>
                  <a:schemeClr val="accent1"/>
                </a:solidFill>
                <a:latin typeface="Times New Roman"/>
                <a:cs typeface="Times New Roman"/>
              </a:rPr>
              <a:t>cita</a:t>
            </a:r>
            <a:r>
              <a:rPr lang="en-US" sz="2500" dirty="0">
                <a:solidFill>
                  <a:schemeClr val="accent1"/>
                </a:solidFill>
                <a:latin typeface="Times New Roman"/>
                <a:cs typeface="Times New Roman"/>
              </a:rPr>
              <a:t> con </a:t>
            </a:r>
            <a:r>
              <a:rPr lang="en-US" sz="2500" dirty="0" err="1">
                <a:solidFill>
                  <a:schemeClr val="accent1"/>
                </a:solidFill>
                <a:latin typeface="Times New Roman"/>
                <a:cs typeface="Times New Roman"/>
              </a:rPr>
              <a:t>los</a:t>
            </a:r>
            <a:r>
              <a:rPr lang="en-US" sz="2500" dirty="0">
                <a:solidFill>
                  <a:schemeClr val="accent1"/>
                </a:solidFill>
                <a:latin typeface="Times New Roman"/>
                <a:cs typeface="Times New Roman"/>
              </a:rPr>
              <a:t> </a:t>
            </a:r>
            <a:r>
              <a:rPr lang="en-US" sz="2500" dirty="0" err="1">
                <a:solidFill>
                  <a:schemeClr val="accent1"/>
                </a:solidFill>
                <a:latin typeface="Times New Roman"/>
                <a:cs typeface="Times New Roman"/>
              </a:rPr>
              <a:t>consejeros</a:t>
            </a:r>
            <a:r>
              <a:rPr lang="en-US" sz="2500" dirty="0">
                <a:solidFill>
                  <a:schemeClr val="accent1"/>
                </a:solidFill>
                <a:latin typeface="Times New Roman"/>
                <a:cs typeface="Times New Roman"/>
              </a:rPr>
              <a:t> </a:t>
            </a:r>
            <a:r>
              <a:rPr lang="en-US" sz="2500" dirty="0" err="1">
                <a:solidFill>
                  <a:schemeClr val="accent1"/>
                </a:solidFill>
                <a:latin typeface="Times New Roman"/>
                <a:cs typeface="Times New Roman"/>
              </a:rPr>
              <a:t>comuniquese</a:t>
            </a:r>
            <a:r>
              <a:rPr lang="en-US" sz="2500" dirty="0">
                <a:solidFill>
                  <a:schemeClr val="accent1"/>
                </a:solidFill>
                <a:latin typeface="Times New Roman"/>
                <a:cs typeface="Times New Roman"/>
              </a:rPr>
              <a:t> con Yvonne Hernandez al </a:t>
            </a:r>
          </a:p>
          <a:p>
            <a:pPr algn="ctr"/>
            <a:r>
              <a:rPr lang="en-US" sz="2500" dirty="0">
                <a:solidFill>
                  <a:schemeClr val="accent2">
                    <a:lumMod val="75000"/>
                  </a:schemeClr>
                </a:solidFill>
                <a:latin typeface="Times New Roman"/>
                <a:cs typeface="Times New Roman"/>
              </a:rPr>
              <a:t>831-385-5461 ext. 3251</a:t>
            </a:r>
          </a:p>
        </p:txBody>
      </p:sp>
      <p:pic>
        <p:nvPicPr>
          <p:cNvPr id="7" name="Picture 8" descr="A close up of a sign&#10;&#10;Description generated with very high confidence">
            <a:extLst>
              <a:ext uri="{FF2B5EF4-FFF2-40B4-BE49-F238E27FC236}">
                <a16:creationId xmlns:a16="http://schemas.microsoft.com/office/drawing/2014/main" id="{49B0B2E8-FC5D-4516-B25B-6BF0EE0006B0}"/>
              </a:ext>
            </a:extLst>
          </p:cNvPr>
          <p:cNvPicPr>
            <a:picLocks noChangeAspect="1"/>
          </p:cNvPicPr>
          <p:nvPr/>
        </p:nvPicPr>
        <p:blipFill>
          <a:blip r:embed="rId2"/>
          <a:stretch>
            <a:fillRect/>
          </a:stretch>
        </p:blipFill>
        <p:spPr>
          <a:xfrm>
            <a:off x="239016" y="3335373"/>
            <a:ext cx="1619694" cy="1957056"/>
          </a:xfrm>
          <a:prstGeom prst="rect">
            <a:avLst/>
          </a:prstGeom>
        </p:spPr>
      </p:pic>
      <p:sp>
        <p:nvSpPr>
          <p:cNvPr id="6" name="TextBox 5">
            <a:extLst>
              <a:ext uri="{FF2B5EF4-FFF2-40B4-BE49-F238E27FC236}">
                <a16:creationId xmlns:a16="http://schemas.microsoft.com/office/drawing/2014/main" id="{932C22DC-77DD-49A0-8677-C84BBE896E36}"/>
              </a:ext>
            </a:extLst>
          </p:cNvPr>
          <p:cNvSpPr txBox="1"/>
          <p:nvPr/>
        </p:nvSpPr>
        <p:spPr>
          <a:xfrm>
            <a:off x="3096060" y="3578427"/>
            <a:ext cx="356706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u="sng" dirty="0">
                <a:latin typeface="Times New Roman"/>
                <a:cs typeface="Times New Roman"/>
              </a:rPr>
              <a:t>Ms. Martinez</a:t>
            </a:r>
            <a:endParaRPr lang="en-US" sz="2800" dirty="0">
              <a:latin typeface="Times New Roman"/>
              <a:cs typeface="Times New Roman"/>
            </a:endParaRPr>
          </a:p>
          <a:p>
            <a:pPr marL="342900" algn="ctr">
              <a:buFont typeface="Arial"/>
              <a:buChar char="•"/>
            </a:pPr>
            <a:r>
              <a:rPr lang="en-US" sz="2800" dirty="0">
                <a:latin typeface="Times New Roman"/>
                <a:cs typeface="Times New Roman"/>
              </a:rPr>
              <a:t>Grado 9 </a:t>
            </a:r>
          </a:p>
          <a:p>
            <a:pPr algn="ctr"/>
            <a:r>
              <a:rPr lang="en-US" sz="2800" dirty="0" err="1">
                <a:latin typeface="Times New Roman"/>
                <a:cs typeface="Times New Roman"/>
              </a:rPr>
              <a:t>apellidos</a:t>
            </a:r>
            <a:r>
              <a:rPr lang="en-US" sz="2800" dirty="0">
                <a:latin typeface="Times New Roman"/>
                <a:cs typeface="Times New Roman"/>
              </a:rPr>
              <a:t> P-Z </a:t>
            </a:r>
            <a:endParaRPr lang="en-US" dirty="0">
              <a:latin typeface="Calibri" panose="020F0502020204030204"/>
              <a:cs typeface="Calibri" panose="020F0502020204030204"/>
            </a:endParaRPr>
          </a:p>
          <a:p>
            <a:pPr algn="ctr"/>
            <a:r>
              <a:rPr lang="en-US" sz="2800" dirty="0">
                <a:latin typeface="Times New Roman"/>
                <a:cs typeface="Times New Roman"/>
              </a:rPr>
              <a:t>y Grado 11</a:t>
            </a:r>
            <a:endParaRPr lang="en-US" dirty="0">
              <a:cs typeface="Calibri" panose="020F0502020204030204"/>
            </a:endParaRPr>
          </a:p>
        </p:txBody>
      </p:sp>
    </p:spTree>
    <p:extLst>
      <p:ext uri="{BB962C8B-B14F-4D97-AF65-F5344CB8AC3E}">
        <p14:creationId xmlns:p14="http://schemas.microsoft.com/office/powerpoint/2010/main" val="3789009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a:extLst>
              <a:ext uri="{FF2B5EF4-FFF2-40B4-BE49-F238E27FC236}">
                <a16:creationId xmlns:a16="http://schemas.microsoft.com/office/drawing/2014/main" id="{5000EACB-1870-4BE0-A324-3BA4696B661C}"/>
              </a:ext>
            </a:extLst>
          </p:cNvPr>
          <p:cNvGraphicFramePr/>
          <p:nvPr>
            <p:extLst>
              <p:ext uri="{D42A27DB-BD31-4B8C-83A1-F6EECF244321}">
                <p14:modId xmlns:p14="http://schemas.microsoft.com/office/powerpoint/2010/main" val="1466500004"/>
              </p:ext>
            </p:extLst>
          </p:nvPr>
        </p:nvGraphicFramePr>
        <p:xfrm>
          <a:off x="2011004" y="631784"/>
          <a:ext cx="6822649" cy="3016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00" name="Diagram 700">
            <a:extLst>
              <a:ext uri="{FF2B5EF4-FFF2-40B4-BE49-F238E27FC236}">
                <a16:creationId xmlns:a16="http://schemas.microsoft.com/office/drawing/2014/main" id="{3773A13E-FB9C-49C3-9D15-F35B486C4B86}"/>
              </a:ext>
            </a:extLst>
          </p:cNvPr>
          <p:cNvGraphicFramePr/>
          <p:nvPr>
            <p:extLst>
              <p:ext uri="{D42A27DB-BD31-4B8C-83A1-F6EECF244321}">
                <p14:modId xmlns:p14="http://schemas.microsoft.com/office/powerpoint/2010/main" val="1878789490"/>
              </p:ext>
            </p:extLst>
          </p:nvPr>
        </p:nvGraphicFramePr>
        <p:xfrm>
          <a:off x="432692" y="3256518"/>
          <a:ext cx="6851402" cy="35977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68" name="TextBox 1567">
            <a:extLst>
              <a:ext uri="{FF2B5EF4-FFF2-40B4-BE49-F238E27FC236}">
                <a16:creationId xmlns:a16="http://schemas.microsoft.com/office/drawing/2014/main" id="{7820407A-91E6-4950-B39F-C75306271F44}"/>
              </a:ext>
            </a:extLst>
          </p:cNvPr>
          <p:cNvSpPr txBox="1"/>
          <p:nvPr/>
        </p:nvSpPr>
        <p:spPr>
          <a:xfrm>
            <a:off x="7455908" y="4500127"/>
            <a:ext cx="148236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Total 240 </a:t>
            </a:r>
            <a:r>
              <a:rPr lang="en-US" sz="2400" b="1" err="1"/>
              <a:t>Creditos</a:t>
            </a:r>
          </a:p>
        </p:txBody>
      </p:sp>
      <p:sp>
        <p:nvSpPr>
          <p:cNvPr id="1569" name="TextBox 1568">
            <a:extLst>
              <a:ext uri="{FF2B5EF4-FFF2-40B4-BE49-F238E27FC236}">
                <a16:creationId xmlns:a16="http://schemas.microsoft.com/office/drawing/2014/main" id="{88434C0D-D4C8-4616-BF59-C448BE3EDCC4}"/>
              </a:ext>
            </a:extLst>
          </p:cNvPr>
          <p:cNvSpPr txBox="1"/>
          <p:nvPr/>
        </p:nvSpPr>
        <p:spPr>
          <a:xfrm>
            <a:off x="438027" y="313830"/>
            <a:ext cx="82692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err="1"/>
              <a:t>Requisitos</a:t>
            </a:r>
            <a:r>
              <a:rPr lang="en-US" sz="3600" b="1"/>
              <a:t> de </a:t>
            </a:r>
            <a:r>
              <a:rPr lang="en-US" sz="3600" b="1" err="1"/>
              <a:t>graduacion</a:t>
            </a:r>
            <a:r>
              <a:rPr lang="en-US" sz="3600" b="1"/>
              <a:t> de KCHS</a:t>
            </a:r>
            <a:endParaRPr lang="en-US"/>
          </a:p>
        </p:txBody>
      </p:sp>
    </p:spTree>
    <p:extLst>
      <p:ext uri="{BB962C8B-B14F-4D97-AF65-F5344CB8AC3E}">
        <p14:creationId xmlns:p14="http://schemas.microsoft.com/office/powerpoint/2010/main" val="239334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a:extLst>
              <a:ext uri="{FF2B5EF4-FFF2-40B4-BE49-F238E27FC236}">
                <a16:creationId xmlns:a16="http://schemas.microsoft.com/office/drawing/2014/main" id="{5000EACB-1870-4BE0-A324-3BA4696B661C}"/>
              </a:ext>
            </a:extLst>
          </p:cNvPr>
          <p:cNvGraphicFramePr/>
          <p:nvPr>
            <p:extLst>
              <p:ext uri="{D42A27DB-BD31-4B8C-83A1-F6EECF244321}">
                <p14:modId xmlns:p14="http://schemas.microsoft.com/office/powerpoint/2010/main" val="1707305481"/>
              </p:ext>
            </p:extLst>
          </p:nvPr>
        </p:nvGraphicFramePr>
        <p:xfrm>
          <a:off x="1800636" y="940324"/>
          <a:ext cx="6836673" cy="3174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00" name="Diagram 700">
            <a:extLst>
              <a:ext uri="{FF2B5EF4-FFF2-40B4-BE49-F238E27FC236}">
                <a16:creationId xmlns:a16="http://schemas.microsoft.com/office/drawing/2014/main" id="{3773A13E-FB9C-49C3-9D15-F35B486C4B86}"/>
              </a:ext>
            </a:extLst>
          </p:cNvPr>
          <p:cNvGraphicFramePr/>
          <p:nvPr>
            <p:extLst>
              <p:ext uri="{D42A27DB-BD31-4B8C-83A1-F6EECF244321}">
                <p14:modId xmlns:p14="http://schemas.microsoft.com/office/powerpoint/2010/main" val="3762528706"/>
              </p:ext>
            </p:extLst>
          </p:nvPr>
        </p:nvGraphicFramePr>
        <p:xfrm>
          <a:off x="299722" y="1277494"/>
          <a:ext cx="8532194" cy="76286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69" name="TextBox 1568">
            <a:extLst>
              <a:ext uri="{FF2B5EF4-FFF2-40B4-BE49-F238E27FC236}">
                <a16:creationId xmlns:a16="http://schemas.microsoft.com/office/drawing/2014/main" id="{88434C0D-D4C8-4616-BF59-C448BE3EDCC4}"/>
              </a:ext>
            </a:extLst>
          </p:cNvPr>
          <p:cNvSpPr txBox="1"/>
          <p:nvPr/>
        </p:nvSpPr>
        <p:spPr>
          <a:xfrm>
            <a:off x="633069" y="193754"/>
            <a:ext cx="819910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err="1">
                <a:latin typeface="Times New Roman"/>
                <a:cs typeface="Times New Roman"/>
              </a:rPr>
              <a:t>Requisitos</a:t>
            </a:r>
            <a:r>
              <a:rPr lang="en-US" sz="3200" b="1" dirty="0">
                <a:latin typeface="Times New Roman"/>
                <a:cs typeface="Times New Roman"/>
              </a:rPr>
              <a:t> A-G</a:t>
            </a:r>
            <a:endParaRPr lang="en-US" dirty="0">
              <a:latin typeface="Calibri" panose="020F0502020204030204"/>
              <a:cs typeface="Calibri" panose="020F0502020204030204"/>
            </a:endParaRPr>
          </a:p>
          <a:p>
            <a:pPr algn="ctr"/>
            <a:r>
              <a:rPr lang="en-US" sz="3200" b="1" dirty="0">
                <a:latin typeface="Times New Roman"/>
                <a:cs typeface="Times New Roman"/>
              </a:rPr>
              <a:t> (</a:t>
            </a:r>
            <a:r>
              <a:rPr lang="en-US" sz="3200" b="1" err="1">
                <a:latin typeface="Times New Roman"/>
                <a:cs typeface="Times New Roman"/>
              </a:rPr>
              <a:t>preparacion</a:t>
            </a:r>
            <a:r>
              <a:rPr lang="en-US" sz="3200" b="1" dirty="0">
                <a:latin typeface="Times New Roman"/>
                <a:cs typeface="Times New Roman"/>
              </a:rPr>
              <a:t> para la </a:t>
            </a:r>
            <a:r>
              <a:rPr lang="en-US" sz="3200" b="1" err="1">
                <a:latin typeface="Times New Roman"/>
                <a:cs typeface="Times New Roman"/>
              </a:rPr>
              <a:t>universidad</a:t>
            </a:r>
            <a:r>
              <a:rPr lang="en-US" sz="3200" b="1" dirty="0">
                <a:latin typeface="Times New Roman"/>
                <a:cs typeface="Times New Roman"/>
              </a:rPr>
              <a:t>)</a:t>
            </a:r>
            <a:endParaRPr lang="en-US" dirty="0">
              <a:cs typeface="Calibri"/>
            </a:endParaRPr>
          </a:p>
        </p:txBody>
      </p:sp>
    </p:spTree>
    <p:extLst>
      <p:ext uri="{BB962C8B-B14F-4D97-AF65-F5344CB8AC3E}">
        <p14:creationId xmlns:p14="http://schemas.microsoft.com/office/powerpoint/2010/main" val="3023397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675ACCA-3E13-51BA-495B-550BC685A693}"/>
              </a:ext>
            </a:extLst>
          </p:cNvPr>
          <p:cNvSpPr/>
          <p:nvPr/>
        </p:nvSpPr>
        <p:spPr>
          <a:xfrm>
            <a:off x="1519437" y="-1"/>
            <a:ext cx="6666359" cy="725497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929879" y="1230218"/>
            <a:ext cx="5055514" cy="1648246"/>
          </a:xfrm>
        </p:spPr>
        <p:txBody>
          <a:bodyPr vert="horz" lIns="91440" tIns="45720" rIns="91440" bIns="45720" rtlCol="0" anchor="t">
            <a:normAutofit/>
          </a:bodyPr>
          <a:lstStyle/>
          <a:p>
            <a:pPr algn="ctr"/>
            <a:r>
              <a:rPr lang="en-US" sz="5400">
                <a:solidFill>
                  <a:srgbClr val="FFFFFF"/>
                </a:solidFill>
                <a:cs typeface="Calibri"/>
              </a:rPr>
              <a:t>9th Grade Class Options</a:t>
            </a:r>
            <a:endParaRPr lang="en-US" sz="5400" kern="1200">
              <a:solidFill>
                <a:srgbClr val="FFFFFF"/>
              </a:solidFill>
              <a:latin typeface="+mn-lt"/>
              <a:ea typeface="+mn-ea"/>
              <a:cs typeface="+mn-cs"/>
            </a:endParaRPr>
          </a:p>
        </p:txBody>
      </p:sp>
      <p:sp>
        <p:nvSpPr>
          <p:cNvPr id="2" name="TextBox 1">
            <a:extLst>
              <a:ext uri="{FF2B5EF4-FFF2-40B4-BE49-F238E27FC236}">
                <a16:creationId xmlns:a16="http://schemas.microsoft.com/office/drawing/2014/main" id="{F453F742-5599-4254-8279-0BB3146C3C84}"/>
              </a:ext>
            </a:extLst>
          </p:cNvPr>
          <p:cNvSpPr txBox="1"/>
          <p:nvPr/>
        </p:nvSpPr>
        <p:spPr>
          <a:xfrm>
            <a:off x="2043113" y="3500438"/>
            <a:ext cx="528637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400">
                <a:solidFill>
                  <a:schemeClr val="bg1"/>
                </a:solidFill>
              </a:rPr>
              <a:t>Opciones de clases para estudiantes del grado 9</a:t>
            </a:r>
            <a:endParaRPr lang="es-MX">
              <a:solidFill>
                <a:schemeClr val="bg1"/>
              </a:solidFill>
            </a:endParaRPr>
          </a:p>
        </p:txBody>
      </p:sp>
      <p:pic>
        <p:nvPicPr>
          <p:cNvPr id="5" name="Graphic 5" descr="A splash">
            <a:extLst>
              <a:ext uri="{FF2B5EF4-FFF2-40B4-BE49-F238E27FC236}">
                <a16:creationId xmlns:a16="http://schemas.microsoft.com/office/drawing/2014/main" id="{69F35EE9-34C4-F87E-F57C-683F145DB1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43784" y="-2443420"/>
            <a:ext cx="11909101" cy="10622371"/>
          </a:xfrm>
          <a:prstGeom prst="rect">
            <a:avLst/>
          </a:prstGeom>
        </p:spPr>
      </p:pic>
      <p:sp>
        <p:nvSpPr>
          <p:cNvPr id="6" name="TextBox 5">
            <a:extLst>
              <a:ext uri="{FF2B5EF4-FFF2-40B4-BE49-F238E27FC236}">
                <a16:creationId xmlns:a16="http://schemas.microsoft.com/office/drawing/2014/main" id="{898A0B93-D070-D61F-D642-BEAECA677FC6}"/>
              </a:ext>
            </a:extLst>
          </p:cNvPr>
          <p:cNvSpPr txBox="1"/>
          <p:nvPr/>
        </p:nvSpPr>
        <p:spPr>
          <a:xfrm>
            <a:off x="2162801" y="1533127"/>
            <a:ext cx="5790287"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400" b="1" dirty="0">
                <a:solidFill>
                  <a:schemeClr val="bg1"/>
                </a:solidFill>
              </a:rPr>
              <a:t>Clases requeridas de 9º grado: </a:t>
            </a:r>
            <a:endParaRPr lang="en-US" sz="4400" b="1" dirty="0">
              <a:solidFill>
                <a:schemeClr val="bg1"/>
              </a:solidFill>
              <a:cs typeface="Calibri"/>
            </a:endParaRPr>
          </a:p>
          <a:p>
            <a:pPr algn="ctr"/>
            <a:r>
              <a:rPr lang="es-ES" sz="4400" b="1" dirty="0">
                <a:solidFill>
                  <a:schemeClr val="bg1"/>
                </a:solidFill>
              </a:rPr>
              <a:t>inglés, matemáticas, educación física, ciencias, salud, estudios </a:t>
            </a:r>
            <a:r>
              <a:rPr lang="es-ES" sz="4400" b="1" dirty="0" err="1">
                <a:solidFill>
                  <a:schemeClr val="bg1"/>
                </a:solidFill>
              </a:rPr>
              <a:t>eticos</a:t>
            </a:r>
            <a:endParaRPr lang="en-US" sz="4400" b="1" dirty="0" err="1">
              <a:solidFill>
                <a:schemeClr val="bg1"/>
              </a:solidFill>
              <a:cs typeface="Calibri" panose="020F0502020204030204"/>
            </a:endParaRPr>
          </a:p>
        </p:txBody>
      </p:sp>
    </p:spTree>
    <p:extLst>
      <p:ext uri="{BB962C8B-B14F-4D97-AF65-F5344CB8AC3E}">
        <p14:creationId xmlns:p14="http://schemas.microsoft.com/office/powerpoint/2010/main" val="1568840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4128-8250-F55F-357D-C7BDFB46D102}"/>
              </a:ext>
            </a:extLst>
          </p:cNvPr>
          <p:cNvSpPr>
            <a:spLocks noGrp="1"/>
          </p:cNvSpPr>
          <p:nvPr>
            <p:ph type="title"/>
          </p:nvPr>
        </p:nvSpPr>
        <p:spPr>
          <a:xfrm>
            <a:off x="3724072" y="629268"/>
            <a:ext cx="4939868" cy="1286160"/>
          </a:xfrm>
        </p:spPr>
        <p:txBody>
          <a:bodyPr vert="horz" lIns="91440" tIns="45720" rIns="91440" bIns="45720" rtlCol="0" anchor="b">
            <a:normAutofit/>
          </a:bodyPr>
          <a:lstStyle/>
          <a:p>
            <a:r>
              <a:rPr lang="en-US" sz="4400">
                <a:cs typeface="Calibri Light"/>
              </a:rPr>
              <a:t>Ingles 1 de </a:t>
            </a:r>
            <a:r>
              <a:rPr lang="es-MX" sz="4400">
                <a:cs typeface="Calibri Light"/>
              </a:rPr>
              <a:t>Honores</a:t>
            </a:r>
            <a:endParaRPr lang="es-MX" sz="4400"/>
          </a:p>
        </p:txBody>
      </p:sp>
      <p:sp>
        <p:nvSpPr>
          <p:cNvPr id="3" name="Text Placeholder 2">
            <a:extLst>
              <a:ext uri="{FF2B5EF4-FFF2-40B4-BE49-F238E27FC236}">
                <a16:creationId xmlns:a16="http://schemas.microsoft.com/office/drawing/2014/main" id="{54FB0D1A-0702-7039-5EAA-1639270CF522}"/>
              </a:ext>
            </a:extLst>
          </p:cNvPr>
          <p:cNvSpPr>
            <a:spLocks noGrp="1"/>
          </p:cNvSpPr>
          <p:nvPr>
            <p:ph type="body" sz="half" idx="2"/>
          </p:nvPr>
        </p:nvSpPr>
        <p:spPr>
          <a:xfrm>
            <a:off x="3724073" y="3095453"/>
            <a:ext cx="4939867" cy="3128366"/>
          </a:xfrm>
        </p:spPr>
        <p:txBody>
          <a:bodyPr vert="horz" lIns="91440" tIns="45720" rIns="91440" bIns="45720" rtlCol="0" anchor="t">
            <a:noAutofit/>
          </a:bodyPr>
          <a:lstStyle/>
          <a:p>
            <a:pPr marL="285750" indent="-285750">
              <a:buChar char="•"/>
            </a:pPr>
            <a:r>
              <a:rPr lang="es" sz="1800">
                <a:latin typeface="Calibri"/>
                <a:cs typeface="Calibri"/>
              </a:rPr>
              <a:t>Interesado en leer y escribir</a:t>
            </a:r>
            <a:endParaRPr lang="en-US" sz="1800">
              <a:latin typeface="Calibri"/>
              <a:cs typeface="Calibri"/>
            </a:endParaRPr>
          </a:p>
          <a:p>
            <a:pPr marL="285750" indent="-285750">
              <a:buChar char="•"/>
            </a:pPr>
            <a:r>
              <a:rPr lang="es" sz="1800">
                <a:latin typeface="Calibri"/>
                <a:cs typeface="Calibri"/>
              </a:rPr>
              <a:t>Interesado en múltiples perspectivas y el pensamiento crítico.</a:t>
            </a:r>
            <a:endParaRPr lang="en-US" sz="1800">
              <a:latin typeface="Calibri"/>
              <a:cs typeface="Calibri"/>
            </a:endParaRPr>
          </a:p>
          <a:p>
            <a:pPr marL="285750" indent="-285750">
              <a:buChar char="•"/>
            </a:pPr>
            <a:r>
              <a:rPr lang="es" sz="1800">
                <a:latin typeface="Calibri"/>
                <a:cs typeface="Calibri"/>
              </a:rPr>
              <a:t>Interesados ​​en compartir ideas y expresar su opinión</a:t>
            </a:r>
            <a:endParaRPr lang="en-US" sz="1800">
              <a:latin typeface="Calibri"/>
              <a:cs typeface="Calibri"/>
            </a:endParaRPr>
          </a:p>
          <a:p>
            <a:pPr marL="285750" indent="-285750">
              <a:buChar char="•"/>
            </a:pPr>
            <a:r>
              <a:rPr lang="es" sz="1800">
                <a:latin typeface="Calibri"/>
                <a:cs typeface="Calibri"/>
              </a:rPr>
              <a:t>Interesado en leer el mismo fragmento de texto varias veces para obtener un significado más profundo</a:t>
            </a:r>
            <a:endParaRPr lang="en-US" sz="1800">
              <a:latin typeface="Calibri"/>
              <a:cs typeface="Calibri"/>
            </a:endParaRPr>
          </a:p>
          <a:p>
            <a:pPr marL="285750" indent="-285750">
              <a:buChar char="•"/>
            </a:pPr>
            <a:r>
              <a:rPr lang="es" sz="1800">
                <a:latin typeface="Calibri"/>
                <a:cs typeface="Calibri"/>
              </a:rPr>
              <a:t> Sujeto a principios de clasificación más estrictos</a:t>
            </a:r>
            <a:endParaRPr lang="en-US" sz="1800">
              <a:latin typeface="Calibri"/>
              <a:cs typeface="Calibri"/>
            </a:endParaRPr>
          </a:p>
        </p:txBody>
      </p:sp>
      <p:pic>
        <p:nvPicPr>
          <p:cNvPr id="4" name="Picture 4">
            <a:extLst>
              <a:ext uri="{FF2B5EF4-FFF2-40B4-BE49-F238E27FC236}">
                <a16:creationId xmlns:a16="http://schemas.microsoft.com/office/drawing/2014/main" id="{5C13D991-7CFD-D427-3941-D2BDF7CC72B1}"/>
              </a:ext>
            </a:extLst>
          </p:cNvPr>
          <p:cNvPicPr>
            <a:picLocks noChangeAspect="1"/>
          </p:cNvPicPr>
          <p:nvPr/>
        </p:nvPicPr>
        <p:blipFill rotWithShape="1">
          <a:blip r:embed="rId2"/>
          <a:srcRect r="32631"/>
          <a:stretch/>
        </p:blipFill>
        <p:spPr>
          <a:xfrm>
            <a:off x="20" y="10"/>
            <a:ext cx="3476673" cy="6857990"/>
          </a:xfrm>
          <a:prstGeom prst="rect">
            <a:avLst/>
          </a:prstGeom>
          <a:effectLst/>
        </p:spPr>
      </p:pic>
      <p:sp>
        <p:nvSpPr>
          <p:cNvPr id="6" name="TextBox 5">
            <a:extLst>
              <a:ext uri="{FF2B5EF4-FFF2-40B4-BE49-F238E27FC236}">
                <a16:creationId xmlns:a16="http://schemas.microsoft.com/office/drawing/2014/main" id="{309F75FE-DAE2-16ED-0B3C-AC5A4150F4BF}"/>
              </a:ext>
            </a:extLst>
          </p:cNvPr>
          <p:cNvSpPr txBox="1"/>
          <p:nvPr/>
        </p:nvSpPr>
        <p:spPr>
          <a:xfrm>
            <a:off x="3778060" y="2244933"/>
            <a:ext cx="28198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Un </a:t>
            </a:r>
            <a:r>
              <a:rPr lang="en-US" err="1">
                <a:cs typeface="Calibri"/>
              </a:rPr>
              <a:t>estudiante</a:t>
            </a:r>
            <a:r>
              <a:rPr lang="en-US">
                <a:cs typeface="Calibri"/>
              </a:rPr>
              <a:t> de honor es...</a:t>
            </a:r>
            <a:endParaRPr lang="en-US"/>
          </a:p>
        </p:txBody>
      </p:sp>
    </p:spTree>
    <p:extLst>
      <p:ext uri="{BB962C8B-B14F-4D97-AF65-F5344CB8AC3E}">
        <p14:creationId xmlns:p14="http://schemas.microsoft.com/office/powerpoint/2010/main" val="2352941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6623" y="900814"/>
            <a:ext cx="569713"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8327" y="633165"/>
            <a:ext cx="36199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Shape 14">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965" y="636723"/>
            <a:ext cx="3000047"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B94BD2-FD81-357F-13E6-ABE3AECA4BC0}"/>
              </a:ext>
            </a:extLst>
          </p:cNvPr>
          <p:cNvSpPr>
            <a:spLocks noGrp="1"/>
          </p:cNvSpPr>
          <p:nvPr>
            <p:ph type="title"/>
          </p:nvPr>
        </p:nvSpPr>
        <p:spPr>
          <a:xfrm>
            <a:off x="701154" y="982272"/>
            <a:ext cx="2541314" cy="1426276"/>
          </a:xfrm>
        </p:spPr>
        <p:txBody>
          <a:bodyPr vert="horz" lIns="91440" tIns="45720" rIns="91440" bIns="45720" rtlCol="0" anchor="ctr">
            <a:normAutofit/>
          </a:bodyPr>
          <a:lstStyle/>
          <a:p>
            <a:r>
              <a:rPr lang="en-US" sz="3500" err="1">
                <a:solidFill>
                  <a:srgbClr val="FFFFFF"/>
                </a:solidFill>
                <a:latin typeface="Times New Roman"/>
                <a:cs typeface="Calibri Light"/>
              </a:rPr>
              <a:t>Cosas</a:t>
            </a:r>
            <a:r>
              <a:rPr lang="en-US" sz="3500">
                <a:solidFill>
                  <a:srgbClr val="FFFFFF"/>
                </a:solidFill>
                <a:latin typeface="Times New Roman"/>
                <a:cs typeface="Calibri Light"/>
              </a:rPr>
              <a:t> para </a:t>
            </a:r>
            <a:r>
              <a:rPr lang="en-US" sz="3500" err="1">
                <a:solidFill>
                  <a:srgbClr val="FFFFFF"/>
                </a:solidFill>
                <a:latin typeface="Times New Roman"/>
                <a:cs typeface="Calibri Light"/>
              </a:rPr>
              <a:t>recordadar</a:t>
            </a:r>
            <a:endParaRPr lang="en-US" sz="3500" kern="1200" err="1">
              <a:solidFill>
                <a:srgbClr val="FFFFFF"/>
              </a:solidFill>
              <a:latin typeface="Times New Roman"/>
              <a:cs typeface="+mj-cs"/>
            </a:endParaRPr>
          </a:p>
        </p:txBody>
      </p:sp>
      <p:sp>
        <p:nvSpPr>
          <p:cNvPr id="17"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76336" y="1352302"/>
            <a:ext cx="499169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Text Placeholder 3">
            <a:extLst>
              <a:ext uri="{FF2B5EF4-FFF2-40B4-BE49-F238E27FC236}">
                <a16:creationId xmlns:a16="http://schemas.microsoft.com/office/drawing/2014/main" id="{E13EFC45-459B-2790-E50F-FCD8DD33C62A}"/>
              </a:ext>
            </a:extLst>
          </p:cNvPr>
          <p:cNvSpPr>
            <a:spLocks noGrp="1"/>
          </p:cNvSpPr>
          <p:nvPr>
            <p:ph type="body" sz="half" idx="2"/>
          </p:nvPr>
        </p:nvSpPr>
        <p:spPr>
          <a:xfrm>
            <a:off x="3670002" y="1350026"/>
            <a:ext cx="4995477" cy="5265454"/>
          </a:xfrm>
        </p:spPr>
        <p:txBody>
          <a:bodyPr vert="horz" lIns="91440" tIns="45720" rIns="91440" bIns="45720" rtlCol="0" anchor="ctr">
            <a:noAutofit/>
          </a:bodyPr>
          <a:lstStyle/>
          <a:p>
            <a:pPr indent="-228600">
              <a:lnSpc>
                <a:spcPct val="100000"/>
              </a:lnSpc>
              <a:buFont typeface="Arial" panose="020B0604020202020204" pitchFamily="34" charset="0"/>
              <a:buChar char="•"/>
            </a:pPr>
            <a:r>
              <a:rPr lang="es" sz="2000" dirty="0">
                <a:solidFill>
                  <a:schemeClr val="bg2"/>
                </a:solidFill>
                <a:latin typeface="Calibri Light"/>
                <a:cs typeface="Times New Roman"/>
              </a:rPr>
              <a:t>Sin requisito previo</a:t>
            </a:r>
            <a:endParaRPr lang="es" sz="2000" dirty="0">
              <a:solidFill>
                <a:schemeClr val="bg2"/>
              </a:solidFill>
              <a:latin typeface="Calibri Light"/>
              <a:ea typeface="Calibri Light"/>
              <a:cs typeface="Times New Roman"/>
            </a:endParaRPr>
          </a:p>
          <a:p>
            <a:pPr indent="-228600">
              <a:lnSpc>
                <a:spcPct val="100000"/>
              </a:lnSpc>
              <a:buFont typeface="Arial" panose="020B0604020202020204" pitchFamily="34" charset="0"/>
              <a:buChar char="•"/>
            </a:pPr>
            <a:r>
              <a:rPr lang="es" sz="2000" dirty="0">
                <a:solidFill>
                  <a:schemeClr val="bg2"/>
                </a:solidFill>
                <a:latin typeface="Calibri Light"/>
                <a:cs typeface="Times New Roman"/>
              </a:rPr>
              <a:t>No hay asignación de verano para el 9.º grado entrante, para el grado 10.º se determinara por el maestro</a:t>
            </a:r>
            <a:endParaRPr lang="es" sz="2000" dirty="0">
              <a:solidFill>
                <a:schemeClr val="bg2"/>
              </a:solidFill>
              <a:latin typeface="Calibri Light"/>
              <a:ea typeface="Calibri Light"/>
              <a:cs typeface="Times New Roman"/>
            </a:endParaRPr>
          </a:p>
          <a:p>
            <a:pPr indent="-228600">
              <a:lnSpc>
                <a:spcPct val="100000"/>
              </a:lnSpc>
              <a:buFont typeface="Arial" panose="020B0604020202020204" pitchFamily="34" charset="0"/>
              <a:buChar char="•"/>
            </a:pPr>
            <a:r>
              <a:rPr lang="es" sz="2000" dirty="0">
                <a:solidFill>
                  <a:schemeClr val="bg2"/>
                </a:solidFill>
                <a:latin typeface="Calibri Light"/>
                <a:cs typeface="Times New Roman"/>
              </a:rPr>
              <a:t>No hay una evaluación formal como un examen AP</a:t>
            </a:r>
            <a:endParaRPr lang="es" sz="2000" dirty="0">
              <a:solidFill>
                <a:schemeClr val="bg2"/>
              </a:solidFill>
              <a:latin typeface="Calibri Light"/>
              <a:ea typeface="Calibri Light"/>
              <a:cs typeface="Times New Roman"/>
            </a:endParaRPr>
          </a:p>
          <a:p>
            <a:pPr indent="-228600">
              <a:lnSpc>
                <a:spcPct val="100000"/>
              </a:lnSpc>
              <a:buFont typeface="Arial" panose="020B0604020202020204" pitchFamily="34" charset="0"/>
              <a:buChar char="•"/>
            </a:pPr>
            <a:r>
              <a:rPr lang="es" sz="2000" dirty="0">
                <a:solidFill>
                  <a:schemeClr val="bg2"/>
                </a:solidFill>
                <a:latin typeface="Calibri Light"/>
                <a:cs typeface="Times New Roman"/>
              </a:rPr>
              <a:t>Este programa está destinado a mantener a los estudiantes en un camino AP en inglés en su tercer y último año.</a:t>
            </a:r>
            <a:endParaRPr lang="es" sz="2000" dirty="0">
              <a:solidFill>
                <a:schemeClr val="bg2"/>
              </a:solidFill>
              <a:latin typeface="Calibri Light"/>
              <a:ea typeface="Calibri Light"/>
              <a:cs typeface="Times New Roman"/>
            </a:endParaRPr>
          </a:p>
          <a:p>
            <a:pPr indent="-228600">
              <a:lnSpc>
                <a:spcPct val="100000"/>
              </a:lnSpc>
              <a:buFont typeface="Arial" panose="020B0604020202020204" pitchFamily="34" charset="0"/>
              <a:buChar char="•"/>
            </a:pPr>
            <a:r>
              <a:rPr lang="es" sz="2000" dirty="0">
                <a:solidFill>
                  <a:schemeClr val="bg2"/>
                </a:solidFill>
                <a:latin typeface="Calibri Light"/>
                <a:cs typeface="Times New Roman"/>
              </a:rPr>
              <a:t>No hay 'más trabajo' sino más que hacer con el trabajo que tenemos</a:t>
            </a:r>
            <a:endParaRPr lang="es" sz="2000" dirty="0">
              <a:solidFill>
                <a:schemeClr val="bg2"/>
              </a:solidFill>
              <a:latin typeface="Calibri Light"/>
              <a:ea typeface="Calibri Light"/>
              <a:cs typeface="Times New Roman"/>
            </a:endParaRPr>
          </a:p>
          <a:p>
            <a:pPr indent="-228600">
              <a:lnSpc>
                <a:spcPct val="100000"/>
              </a:lnSpc>
              <a:buFont typeface="Arial" panose="020B0604020202020204" pitchFamily="34" charset="0"/>
              <a:buChar char="•"/>
            </a:pPr>
            <a:r>
              <a:rPr lang="es" sz="2000" dirty="0">
                <a:solidFill>
                  <a:schemeClr val="bg2"/>
                </a:solidFill>
                <a:latin typeface="Calibri Light"/>
                <a:ea typeface="Calibri Light"/>
                <a:cs typeface="Times New Roman"/>
              </a:rPr>
              <a:t>Se espera que participen, tenga buena asistencia, haga preguntas, lea en voz alta y se destaque entre los estudiantes en una clase de preparación universitaria.</a:t>
            </a:r>
          </a:p>
        </p:txBody>
      </p:sp>
    </p:spTree>
    <p:extLst>
      <p:ext uri="{BB962C8B-B14F-4D97-AF65-F5344CB8AC3E}">
        <p14:creationId xmlns:p14="http://schemas.microsoft.com/office/powerpoint/2010/main" val="290117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4A2058-8443-FD9A-39E0-89E869521674}"/>
              </a:ext>
            </a:extLst>
          </p:cNvPr>
          <p:cNvSpPr txBox="1"/>
          <p:nvPr/>
        </p:nvSpPr>
        <p:spPr>
          <a:xfrm>
            <a:off x="378214" y="185407"/>
            <a:ext cx="8397508" cy="646331"/>
          </a:xfrm>
          <a:prstGeom prst="rect">
            <a:avLst/>
          </a:prstGeom>
          <a:solidFill>
            <a:srgbClr val="D4D9EC"/>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cs typeface="Segoe UI"/>
              </a:rPr>
              <a:t>Matematicas 1/ Matematicas 1 H</a:t>
            </a:r>
            <a:endParaRPr lang="en-US" sz="3600" b="1" u="sng" dirty="0">
              <a:ea typeface="Calibri"/>
              <a:cs typeface="Calibri"/>
            </a:endParaRPr>
          </a:p>
        </p:txBody>
      </p:sp>
      <p:graphicFrame>
        <p:nvGraphicFramePr>
          <p:cNvPr id="796" name="Diagram 795">
            <a:extLst>
              <a:ext uri="{FF2B5EF4-FFF2-40B4-BE49-F238E27FC236}">
                <a16:creationId xmlns:a16="http://schemas.microsoft.com/office/drawing/2014/main" id="{C2715504-2DE7-4BBB-3EC0-C1A13292382F}"/>
              </a:ext>
            </a:extLst>
          </p:cNvPr>
          <p:cNvGraphicFramePr/>
          <p:nvPr/>
        </p:nvGraphicFramePr>
        <p:xfrm>
          <a:off x="1164773" y="1132116"/>
          <a:ext cx="6814456" cy="5508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444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7200"/>
            <a:ext cx="8127233" cy="800633"/>
          </a:xfrm>
        </p:spPr>
        <p:txBody>
          <a:bodyPr>
            <a:normAutofit/>
          </a:bodyPr>
          <a:lstStyle/>
          <a:p>
            <a:pPr algn="ctr"/>
            <a:r>
              <a:rPr lang="es-MX">
                <a:latin typeface="Times New Roman"/>
                <a:cs typeface="Times New Roman"/>
              </a:rPr>
              <a:t>Educación Física</a:t>
            </a:r>
            <a:endParaRPr lang="en-US">
              <a:cs typeface="Calibri Light" panose="020F0302020204030204"/>
            </a:endParaRPr>
          </a:p>
        </p:txBody>
      </p:sp>
      <p:sp>
        <p:nvSpPr>
          <p:cNvPr id="5" name="Content Placeholder 4"/>
          <p:cNvSpPr>
            <a:spLocks noGrp="1"/>
          </p:cNvSpPr>
          <p:nvPr>
            <p:ph idx="1"/>
          </p:nvPr>
        </p:nvSpPr>
        <p:spPr>
          <a:xfrm>
            <a:off x="609598" y="1405719"/>
            <a:ext cx="7939437" cy="5268035"/>
          </a:xfrm>
        </p:spPr>
        <p:txBody>
          <a:bodyPr vert="horz" lIns="91440" tIns="45720" rIns="91440" bIns="45720" rtlCol="0" anchor="t">
            <a:normAutofit/>
          </a:bodyPr>
          <a:lstStyle/>
          <a:p>
            <a:pPr marL="0" indent="0">
              <a:buNone/>
            </a:pPr>
            <a:r>
              <a:rPr lang="es-MX" sz="2400" dirty="0">
                <a:latin typeface="Times New Roman"/>
                <a:cs typeface="Times New Roman"/>
              </a:rPr>
              <a:t>Clase de 2029. ¡Comienza tu primer año exitoso!  Ser exitoso, vistiéndose y participando en actividades de educación física. </a:t>
            </a:r>
            <a:r>
              <a:rPr lang="es-MX" sz="2400" u="sng" dirty="0">
                <a:latin typeface="Times New Roman"/>
                <a:cs typeface="Times New Roman"/>
              </a:rPr>
              <a:t>Debe pasar dos años de </a:t>
            </a:r>
            <a:r>
              <a:rPr lang="es-MX" sz="2400" u="sng" dirty="0">
                <a:latin typeface="Times New Roman"/>
                <a:ea typeface="+mn-lt"/>
                <a:cs typeface="+mn-lt"/>
              </a:rPr>
              <a:t>educación física</a:t>
            </a:r>
            <a:r>
              <a:rPr lang="es-MX" sz="2400" u="sng" dirty="0">
                <a:latin typeface="Times New Roman"/>
                <a:cs typeface="Times New Roman"/>
              </a:rPr>
              <a:t> para graduarse. </a:t>
            </a:r>
          </a:p>
          <a:p>
            <a:pPr marL="0" indent="0">
              <a:buNone/>
            </a:pPr>
            <a:endParaRPr lang="es-MX" sz="2400">
              <a:latin typeface="Times New Roman"/>
              <a:cs typeface="Calibri"/>
            </a:endParaRPr>
          </a:p>
          <a:p>
            <a:pPr marL="0" indent="0">
              <a:buNone/>
            </a:pPr>
            <a:r>
              <a:rPr lang="es-MX" sz="2400" dirty="0">
                <a:latin typeface="Times New Roman"/>
                <a:cs typeface="Times New Roman"/>
              </a:rPr>
              <a:t>KCHS ofrece: </a:t>
            </a:r>
            <a:r>
              <a:rPr lang="es-MX" sz="2400" dirty="0" err="1">
                <a:latin typeface="Times New Roman"/>
                <a:cs typeface="Times New Roman"/>
              </a:rPr>
              <a:t>badminton</a:t>
            </a:r>
            <a:r>
              <a:rPr lang="es-MX" sz="2400" dirty="0">
                <a:latin typeface="Times New Roman"/>
                <a:cs typeface="Times New Roman"/>
              </a:rPr>
              <a:t>, futbol, voleibol, tenis de mesa, </a:t>
            </a:r>
            <a:r>
              <a:rPr lang="es-MX" sz="2400" dirty="0" err="1">
                <a:latin typeface="Times New Roman"/>
                <a:cs typeface="Times New Roman"/>
              </a:rPr>
              <a:t>ultimate</a:t>
            </a:r>
            <a:r>
              <a:rPr lang="es-MX" sz="2400" dirty="0">
                <a:latin typeface="Times New Roman"/>
                <a:cs typeface="Times New Roman"/>
              </a:rPr>
              <a:t> </a:t>
            </a:r>
            <a:r>
              <a:rPr lang="es-MX" sz="2400" dirty="0" err="1">
                <a:latin typeface="Times New Roman"/>
                <a:cs typeface="Times New Roman"/>
              </a:rPr>
              <a:t>Frisbee</a:t>
            </a:r>
            <a:r>
              <a:rPr lang="es-MX" sz="2400" dirty="0">
                <a:latin typeface="Times New Roman"/>
                <a:cs typeface="Times New Roman"/>
              </a:rPr>
              <a:t>, </a:t>
            </a:r>
            <a:r>
              <a:rPr lang="es-MX" sz="2400" dirty="0" err="1">
                <a:latin typeface="Times New Roman"/>
                <a:cs typeface="Times New Roman"/>
              </a:rPr>
              <a:t>speedball</a:t>
            </a:r>
            <a:r>
              <a:rPr lang="es-MX" sz="2400" dirty="0">
                <a:latin typeface="Times New Roman"/>
                <a:cs typeface="Times New Roman"/>
              </a:rPr>
              <a:t>, softball, </a:t>
            </a:r>
            <a:r>
              <a:rPr lang="es-MX" sz="2400" dirty="0" err="1">
                <a:latin typeface="Times New Roman"/>
                <a:cs typeface="Times New Roman"/>
              </a:rPr>
              <a:t>flag</a:t>
            </a:r>
            <a:r>
              <a:rPr lang="es-MX" sz="2400" dirty="0">
                <a:latin typeface="Times New Roman"/>
                <a:cs typeface="Times New Roman"/>
              </a:rPr>
              <a:t> </a:t>
            </a:r>
            <a:r>
              <a:rPr lang="es-MX" sz="2400" dirty="0" err="1">
                <a:latin typeface="Times New Roman"/>
                <a:cs typeface="Times New Roman"/>
              </a:rPr>
              <a:t>football</a:t>
            </a:r>
            <a:r>
              <a:rPr lang="es-MX" sz="2400" dirty="0">
                <a:latin typeface="Times New Roman"/>
                <a:cs typeface="Times New Roman"/>
              </a:rPr>
              <a:t> y </a:t>
            </a:r>
            <a:r>
              <a:rPr lang="es-MX" sz="2400" dirty="0" err="1">
                <a:latin typeface="Times New Roman"/>
                <a:cs typeface="Times New Roman"/>
              </a:rPr>
              <a:t>pickleball</a:t>
            </a:r>
            <a:r>
              <a:rPr lang="es-MX" sz="2400" dirty="0">
                <a:latin typeface="Times New Roman"/>
                <a:cs typeface="Times New Roman"/>
              </a:rPr>
              <a:t> por nombrar algunos. </a:t>
            </a:r>
          </a:p>
          <a:p>
            <a:pPr marL="0" indent="0">
              <a:buNone/>
            </a:pPr>
            <a:r>
              <a:rPr lang="es-MX" sz="2400" dirty="0">
                <a:latin typeface="Times New Roman"/>
                <a:cs typeface="Times New Roman"/>
              </a:rPr>
              <a:t>KCHS requiere que los estudiantes se vistan. Todos los estudiantes del grado 9 </a:t>
            </a:r>
            <a:r>
              <a:rPr lang="es-MX" sz="2400" dirty="0" err="1">
                <a:latin typeface="Times New Roman"/>
                <a:cs typeface="Times New Roman"/>
              </a:rPr>
              <a:t>recibiran</a:t>
            </a:r>
            <a:r>
              <a:rPr lang="es-MX" sz="2400" dirty="0">
                <a:latin typeface="Times New Roman"/>
                <a:cs typeface="Times New Roman"/>
              </a:rPr>
              <a:t> una camiseta y shorts gratis. Requerimos que los estudiantes usen una camiseta gris y shorts de color azul real.  Los estudiantes pueden traer sus propios o tenemos ropa de venta la primera semana de clases.</a:t>
            </a:r>
          </a:p>
          <a:p>
            <a:pPr marL="0" indent="0">
              <a:buNone/>
            </a:pPr>
            <a:r>
              <a:rPr lang="es-MX" sz="2400" b="1" dirty="0">
                <a:latin typeface="Times New Roman"/>
                <a:cs typeface="Times New Roman"/>
              </a:rPr>
              <a:t>Precios:  Camiseta $8    Shorts $8        Sudadera   $20</a:t>
            </a:r>
          </a:p>
          <a:p>
            <a:pPr marL="0" indent="0">
              <a:buNone/>
            </a:pPr>
            <a:endParaRPr lang="en-US"/>
          </a:p>
        </p:txBody>
      </p:sp>
    </p:spTree>
    <p:custDataLst>
      <p:tags r:id="rId1"/>
    </p:custDataLst>
    <p:extLst>
      <p:ext uri="{BB962C8B-B14F-4D97-AF65-F5344CB8AC3E}">
        <p14:creationId xmlns:p14="http://schemas.microsoft.com/office/powerpoint/2010/main" val="1495815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19635-3B72-B09F-956F-0CCE7824A462}"/>
              </a:ext>
            </a:extLst>
          </p:cNvPr>
          <p:cNvSpPr>
            <a:spLocks noGrp="1"/>
          </p:cNvSpPr>
          <p:nvPr>
            <p:ph type="title"/>
          </p:nvPr>
        </p:nvSpPr>
        <p:spPr>
          <a:xfrm>
            <a:off x="628650" y="365126"/>
            <a:ext cx="5960134" cy="1339940"/>
          </a:xfrm>
        </p:spPr>
        <p:txBody>
          <a:bodyPr>
            <a:normAutofit/>
          </a:bodyPr>
          <a:lstStyle/>
          <a:p>
            <a:r>
              <a:rPr lang="es" sz="4800" b="1" dirty="0">
                <a:solidFill>
                  <a:schemeClr val="accent1"/>
                </a:solidFill>
                <a:latin typeface="Calibri Light"/>
                <a:cs typeface="Calibri Light"/>
              </a:rPr>
              <a:t>Educación física atlética</a:t>
            </a:r>
            <a:endParaRPr lang="en-US" sz="4800" b="1">
              <a:solidFill>
                <a:schemeClr val="accent1"/>
              </a:solidFill>
              <a:latin typeface="Calibri Light"/>
              <a:cs typeface="Calibri Light"/>
            </a:endParaRPr>
          </a:p>
        </p:txBody>
      </p:sp>
      <p:pic>
        <p:nvPicPr>
          <p:cNvPr id="5" name="Content Placeholder 4" descr="King City High School - Cross Country 2023">
            <a:extLst>
              <a:ext uri="{FF2B5EF4-FFF2-40B4-BE49-F238E27FC236}">
                <a16:creationId xmlns:a16="http://schemas.microsoft.com/office/drawing/2014/main" id="{6C0D4C4B-10B2-012A-3037-A55D60C16DDE}"/>
              </a:ext>
            </a:extLst>
          </p:cNvPr>
          <p:cNvPicPr>
            <a:picLocks noGrp="1" noChangeAspect="1"/>
          </p:cNvPicPr>
          <p:nvPr>
            <p:ph idx="1"/>
          </p:nvPr>
        </p:nvPicPr>
        <p:blipFill>
          <a:blip r:embed="rId2"/>
          <a:stretch>
            <a:fillRect/>
          </a:stretch>
        </p:blipFill>
        <p:spPr>
          <a:xfrm>
            <a:off x="6863571" y="435"/>
            <a:ext cx="1771650" cy="1790700"/>
          </a:xfrm>
        </p:spPr>
      </p:pic>
      <p:sp>
        <p:nvSpPr>
          <p:cNvPr id="6" name="TextBox 5">
            <a:extLst>
              <a:ext uri="{FF2B5EF4-FFF2-40B4-BE49-F238E27FC236}">
                <a16:creationId xmlns:a16="http://schemas.microsoft.com/office/drawing/2014/main" id="{FD48FC18-5AF0-82CB-0388-59A8E8F4645F}"/>
              </a:ext>
            </a:extLst>
          </p:cNvPr>
          <p:cNvSpPr txBox="1"/>
          <p:nvPr/>
        </p:nvSpPr>
        <p:spPr>
          <a:xfrm>
            <a:off x="354985" y="1681808"/>
            <a:ext cx="8446012"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s" sz="2200" dirty="0">
                <a:solidFill>
                  <a:schemeClr val="accent1"/>
                </a:solidFill>
                <a:latin typeface="Calibri Light"/>
                <a:cs typeface="Calibri Light"/>
              </a:rPr>
              <a:t>Los estudiantes levantarán pesas y mejorarán los movimientos atléticos.</a:t>
            </a:r>
            <a:endParaRPr lang="en-US" sz="2200">
              <a:solidFill>
                <a:schemeClr val="accent1"/>
              </a:solidFill>
              <a:latin typeface="Calibri Light"/>
              <a:cs typeface="Calibri Light"/>
            </a:endParaRPr>
          </a:p>
          <a:p>
            <a:r>
              <a:rPr lang="es" sz="2200" dirty="0">
                <a:solidFill>
                  <a:schemeClr val="accent1"/>
                </a:solidFill>
                <a:latin typeface="Calibri Light"/>
                <a:cs typeface="Calibri Light"/>
              </a:rPr>
              <a:t>¿Por qué?</a:t>
            </a:r>
            <a:endParaRPr lang="en-US" sz="2200">
              <a:solidFill>
                <a:schemeClr val="accent1"/>
              </a:solidFill>
              <a:latin typeface="Calibri Light"/>
              <a:ea typeface="Calibri Light"/>
              <a:cs typeface="Calibri Light"/>
            </a:endParaRPr>
          </a:p>
          <a:p>
            <a:pPr marL="342900" indent="-342900">
              <a:buFont typeface="Arial"/>
              <a:buChar char="•"/>
            </a:pPr>
            <a:r>
              <a:rPr lang="es" sz="2200" dirty="0">
                <a:solidFill>
                  <a:schemeClr val="accent1"/>
                </a:solidFill>
                <a:latin typeface="Calibri Light"/>
                <a:cs typeface="Calibri Light"/>
              </a:rPr>
              <a:t>El deporte después de la escuela es una gran cosa para los estudiantes, pero los estudiantes llegan tarde a casa y tienen menos tiempo para hacer la tarea y estudiar. Esta clase permite a los estudiantes seguir practicando sus deportes después de la escuela, pero pueden llegar a casa antes para no tener que levantar pesas y practicar después de la escuela.</a:t>
            </a:r>
            <a:endParaRPr lang="en-US" sz="2200">
              <a:solidFill>
                <a:schemeClr val="accent1"/>
              </a:solidFill>
              <a:latin typeface="Calibri Light"/>
              <a:cs typeface="Calibri Light"/>
            </a:endParaRPr>
          </a:p>
          <a:p>
            <a:pPr marL="342900" indent="-342900">
              <a:buFont typeface="Arial"/>
              <a:buChar char="•"/>
            </a:pPr>
            <a:r>
              <a:rPr lang="es" sz="2200" dirty="0">
                <a:solidFill>
                  <a:schemeClr val="accent1"/>
                </a:solidFill>
                <a:latin typeface="Calibri Light"/>
                <a:cs typeface="Calibri Light"/>
              </a:rPr>
              <a:t>Además, los estudiantes harán ejercicio durante todo el año, lo que los ayudará a mantenerse saludables y no tener dolor ni faltar a la escuela recuperándose de una lesión atlética.</a:t>
            </a:r>
            <a:endParaRPr lang="en-US" sz="2200">
              <a:solidFill>
                <a:schemeClr val="accent1"/>
              </a:solidFill>
              <a:latin typeface="Calibri Light"/>
              <a:cs typeface="Calibri Light"/>
            </a:endParaRPr>
          </a:p>
          <a:p>
            <a:r>
              <a:rPr lang="es" sz="2200" dirty="0">
                <a:solidFill>
                  <a:schemeClr val="accent1"/>
                </a:solidFill>
                <a:latin typeface="Calibri Light"/>
                <a:cs typeface="Calibri Light"/>
              </a:rPr>
              <a:t>¿Quién?</a:t>
            </a:r>
            <a:endParaRPr lang="en-US" sz="2200">
              <a:solidFill>
                <a:schemeClr val="accent1"/>
              </a:solidFill>
              <a:latin typeface="Calibri Light"/>
              <a:ea typeface="Calibri Light"/>
              <a:cs typeface="Calibri Light"/>
            </a:endParaRPr>
          </a:p>
          <a:p>
            <a:pPr marL="342900" indent="-342900">
              <a:buFont typeface="Arial"/>
              <a:buChar char="•"/>
            </a:pPr>
            <a:r>
              <a:rPr lang="es" sz="2200" dirty="0">
                <a:solidFill>
                  <a:schemeClr val="accent1"/>
                </a:solidFill>
                <a:latin typeface="Calibri Light"/>
                <a:cs typeface="Calibri Light"/>
              </a:rPr>
              <a:t>Estudiantes que están en un equipo atlético o que planean estar en un equipo atlético durante el año escolar.</a:t>
            </a:r>
            <a:endParaRPr lang="en-US" sz="2200">
              <a:solidFill>
                <a:schemeClr val="accent1"/>
              </a:solidFill>
              <a:latin typeface="Calibri Light"/>
              <a:cs typeface="Calibri Light"/>
            </a:endParaRPr>
          </a:p>
        </p:txBody>
      </p:sp>
    </p:spTree>
    <p:extLst>
      <p:ext uri="{BB962C8B-B14F-4D97-AF65-F5344CB8AC3E}">
        <p14:creationId xmlns:p14="http://schemas.microsoft.com/office/powerpoint/2010/main" val="249075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E2CC43A-F39B-7B5C-148B-0CE2E6406361}"/>
              </a:ext>
            </a:extLst>
          </p:cNvPr>
          <p:cNvSpPr/>
          <p:nvPr/>
        </p:nvSpPr>
        <p:spPr>
          <a:xfrm>
            <a:off x="95820" y="506478"/>
            <a:ext cx="6734802" cy="40107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8E01F9-324B-50B2-CD9A-59FB2E7820E1}"/>
              </a:ext>
            </a:extLst>
          </p:cNvPr>
          <p:cNvSpPr/>
          <p:nvPr/>
        </p:nvSpPr>
        <p:spPr>
          <a:xfrm>
            <a:off x="95820" y="4613066"/>
            <a:ext cx="6734800" cy="14646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My Movie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9795" y="705725"/>
            <a:ext cx="6310456" cy="3660884"/>
          </a:xfrm>
          <a:prstGeom prst="rect">
            <a:avLst/>
          </a:prstGeom>
        </p:spPr>
      </p:pic>
      <p:sp>
        <p:nvSpPr>
          <p:cNvPr id="2" name="TextBox 1">
            <a:extLst>
              <a:ext uri="{FF2B5EF4-FFF2-40B4-BE49-F238E27FC236}">
                <a16:creationId xmlns:a16="http://schemas.microsoft.com/office/drawing/2014/main" id="{4320A1A1-19DB-4906-98E4-169DB8D9C236}"/>
              </a:ext>
            </a:extLst>
          </p:cNvPr>
          <p:cNvSpPr txBox="1"/>
          <p:nvPr/>
        </p:nvSpPr>
        <p:spPr>
          <a:xfrm rot="10800000" flipV="1">
            <a:off x="541853" y="5102810"/>
            <a:ext cx="5711349" cy="584775"/>
          </a:xfrm>
          <a:prstGeom prst="rect">
            <a:avLst/>
          </a:prstGeom>
          <a:solidFill>
            <a:srgbClr val="00206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err="1">
                <a:solidFill>
                  <a:schemeClr val="bg2"/>
                </a:solidFill>
                <a:highlight>
                  <a:srgbClr val="000000"/>
                </a:highlight>
                <a:cs typeface="Calibri"/>
              </a:rPr>
              <a:t>Ciencias</a:t>
            </a:r>
            <a:r>
              <a:rPr lang="en-US" sz="3200">
                <a:solidFill>
                  <a:schemeClr val="bg2"/>
                </a:solidFill>
                <a:highlight>
                  <a:srgbClr val="000000"/>
                </a:highlight>
                <a:cs typeface="Calibri"/>
              </a:rPr>
              <a:t> </a:t>
            </a:r>
            <a:r>
              <a:rPr lang="en-US" sz="3200" err="1">
                <a:solidFill>
                  <a:schemeClr val="bg2"/>
                </a:solidFill>
                <a:highlight>
                  <a:srgbClr val="000000"/>
                </a:highlight>
                <a:cs typeface="Calibri"/>
              </a:rPr>
              <a:t>en</a:t>
            </a:r>
            <a:r>
              <a:rPr lang="en-US" sz="3200">
                <a:solidFill>
                  <a:schemeClr val="bg2"/>
                </a:solidFill>
                <a:highlight>
                  <a:srgbClr val="000000"/>
                </a:highlight>
                <a:cs typeface="Calibri"/>
              </a:rPr>
              <a:t> King City High School</a:t>
            </a:r>
          </a:p>
        </p:txBody>
      </p:sp>
      <p:sp>
        <p:nvSpPr>
          <p:cNvPr id="6" name="Rectangle 5">
            <a:extLst>
              <a:ext uri="{FF2B5EF4-FFF2-40B4-BE49-F238E27FC236}">
                <a16:creationId xmlns:a16="http://schemas.microsoft.com/office/drawing/2014/main" id="{DB8AF4BC-786A-09FF-121D-1B5E1A2CADD8}"/>
              </a:ext>
            </a:extLst>
          </p:cNvPr>
          <p:cNvSpPr/>
          <p:nvPr/>
        </p:nvSpPr>
        <p:spPr>
          <a:xfrm>
            <a:off x="6967508" y="506479"/>
            <a:ext cx="2039604" cy="557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C7A570E-0799-C130-9950-3EC24111FD7B}"/>
              </a:ext>
            </a:extLst>
          </p:cNvPr>
          <p:cNvSpPr txBox="1"/>
          <p:nvPr/>
        </p:nvSpPr>
        <p:spPr>
          <a:xfrm>
            <a:off x="6899068" y="835006"/>
            <a:ext cx="2108045"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 b="1">
                <a:solidFill>
                  <a:schemeClr val="bg1"/>
                </a:solidFill>
                <a:latin typeface="Times New Roman"/>
                <a:cs typeface="Times New Roman"/>
              </a:rPr>
              <a:t>Ciencias Integradas:​</a:t>
            </a:r>
            <a:r>
              <a:rPr lang="es" sz="1600">
                <a:solidFill>
                  <a:schemeClr val="bg1"/>
                </a:solidFill>
                <a:latin typeface="Times New Roman"/>
                <a:cs typeface="Times New Roman"/>
              </a:rPr>
              <a:t>
Academia de Ciencias 1 y 2 preparación para la universidad en campos de ciencia y tecnología: ​</a:t>
            </a:r>
            <a:endParaRPr lang="en-US" sz="1600">
              <a:solidFill>
                <a:schemeClr val="bg1"/>
              </a:solidFill>
              <a:latin typeface="Times New Roman"/>
              <a:cs typeface="Times New Roman"/>
            </a:endParaRPr>
          </a:p>
          <a:p>
            <a:pPr marL="742950" lvl="1" indent="-285750">
              <a:buFont typeface="Arial"/>
              <a:buChar char="•"/>
            </a:pPr>
            <a:r>
              <a:rPr lang="es" sz="1600">
                <a:solidFill>
                  <a:schemeClr val="bg1"/>
                </a:solidFill>
                <a:latin typeface="Times New Roman"/>
                <a:cs typeface="Times New Roman"/>
              </a:rPr>
              <a:t>Enfermería y medicina
</a:t>
            </a:r>
          </a:p>
          <a:p>
            <a:pPr marL="742950" lvl="1" indent="-285750">
              <a:buFont typeface="Arial"/>
              <a:buChar char="•"/>
            </a:pPr>
            <a:r>
              <a:rPr lang="es" sz="1600">
                <a:solidFill>
                  <a:schemeClr val="bg1"/>
                </a:solidFill>
                <a:latin typeface="Times New Roman"/>
                <a:cs typeface="Times New Roman"/>
              </a:rPr>
              <a:t>Tecnologías de energía verde
</a:t>
            </a:r>
          </a:p>
          <a:p>
            <a:pPr marL="742950" lvl="1" indent="-285750">
              <a:buFont typeface="Arial"/>
              <a:buChar char="•"/>
            </a:pPr>
            <a:r>
              <a:rPr lang="es" sz="1600" err="1">
                <a:solidFill>
                  <a:schemeClr val="bg1"/>
                </a:solidFill>
                <a:latin typeface="Times New Roman"/>
                <a:cs typeface="Times New Roman"/>
              </a:rPr>
              <a:t>Ingenieria</a:t>
            </a:r>
            <a:endParaRPr lang="es" sz="1600">
              <a:solidFill>
                <a:schemeClr val="bg1"/>
              </a:solidFill>
              <a:latin typeface="Times New Roman"/>
              <a:cs typeface="Times New Roman"/>
            </a:endParaRPr>
          </a:p>
          <a:p>
            <a:pPr marL="285750" indent="-285750">
              <a:buFont typeface="Arial"/>
              <a:buChar char="•"/>
            </a:pPr>
            <a:endParaRPr lang="es" sz="1600">
              <a:solidFill>
                <a:schemeClr val="bg1"/>
              </a:solidFill>
              <a:latin typeface="Times New Roman"/>
              <a:cs typeface="Times New Roman"/>
            </a:endParaRPr>
          </a:p>
          <a:p>
            <a:pPr marL="285750" indent="-285750">
              <a:buFont typeface="Arial"/>
              <a:buChar char="•"/>
            </a:pPr>
            <a:r>
              <a:rPr lang="es" b="1">
                <a:solidFill>
                  <a:schemeClr val="bg1"/>
                </a:solidFill>
                <a:latin typeface="Times New Roman"/>
                <a:cs typeface="Times New Roman"/>
              </a:rPr>
              <a:t>Aprendizaje basado en la investigación</a:t>
            </a:r>
          </a:p>
        </p:txBody>
      </p:sp>
    </p:spTree>
    <p:extLst>
      <p:ext uri="{BB962C8B-B14F-4D97-AF65-F5344CB8AC3E}">
        <p14:creationId xmlns:p14="http://schemas.microsoft.com/office/powerpoint/2010/main" val="34681597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8182">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0"/>
            <a:ext cx="7886700" cy="4834054"/>
          </a:xfrm>
        </p:spPr>
        <p:txBody>
          <a:bodyPr>
            <a:normAutofit/>
          </a:bodyPr>
          <a:lstStyle/>
          <a:p>
            <a:br>
              <a:rPr lang="en-US"/>
            </a:br>
            <a:endParaRPr lang="en-US"/>
          </a:p>
        </p:txBody>
      </p:sp>
      <p:sp>
        <p:nvSpPr>
          <p:cNvPr id="10" name="TextBox 9">
            <a:extLst>
              <a:ext uri="{FF2B5EF4-FFF2-40B4-BE49-F238E27FC236}">
                <a16:creationId xmlns:a16="http://schemas.microsoft.com/office/drawing/2014/main" id="{4B445354-303B-44F6-81F7-8564FF86A999}"/>
              </a:ext>
            </a:extLst>
          </p:cNvPr>
          <p:cNvSpPr txBox="1"/>
          <p:nvPr/>
        </p:nvSpPr>
        <p:spPr>
          <a:xfrm>
            <a:off x="1338147" y="412595"/>
            <a:ext cx="670188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400">
                <a:solidFill>
                  <a:srgbClr val="FF0000"/>
                </a:solidFill>
              </a:rPr>
              <a:t>¿Por qué ciencias integrada?</a:t>
            </a:r>
            <a:endParaRPr lang="en-US" sz="4400">
              <a:solidFill>
                <a:srgbClr val="FF0000"/>
              </a:solidFill>
              <a:latin typeface="Arial"/>
              <a:cs typeface="Calibri" panose="020F0502020204030204"/>
            </a:endParaRPr>
          </a:p>
        </p:txBody>
      </p:sp>
      <p:sp>
        <p:nvSpPr>
          <p:cNvPr id="11" name="TextBox 10">
            <a:extLst>
              <a:ext uri="{FF2B5EF4-FFF2-40B4-BE49-F238E27FC236}">
                <a16:creationId xmlns:a16="http://schemas.microsoft.com/office/drawing/2014/main" id="{4B56C7EB-F852-4674-8A52-32F210E6E529}"/>
              </a:ext>
            </a:extLst>
          </p:cNvPr>
          <p:cNvSpPr txBox="1"/>
          <p:nvPr/>
        </p:nvSpPr>
        <p:spPr>
          <a:xfrm>
            <a:off x="633529" y="1213392"/>
            <a:ext cx="781700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ea typeface="+mn-lt"/>
                <a:cs typeface="+mn-lt"/>
              </a:rPr>
              <a:t>•</a:t>
            </a:r>
            <a:r>
              <a:rPr lang="es" sz="2800">
                <a:latin typeface="Calibri"/>
                <a:ea typeface="+mn-lt"/>
                <a:cs typeface="+mn-lt"/>
              </a:rPr>
              <a:t>Responde a las necesidades de nuestro mundo cambiante.</a:t>
            </a:r>
            <a:endParaRPr lang="en-US" sz="2800">
              <a:latin typeface="Calibri"/>
              <a:cs typeface="Calibri"/>
            </a:endParaRPr>
          </a:p>
          <a:p>
            <a:r>
              <a:rPr lang="en-US" sz="2800">
                <a:ea typeface="+mn-lt"/>
                <a:cs typeface="+mn-lt"/>
              </a:rPr>
              <a:t>•</a:t>
            </a:r>
            <a:r>
              <a:rPr lang="en-US" sz="2800" err="1">
                <a:ea typeface="+mn-lt"/>
                <a:cs typeface="+mn-lt"/>
              </a:rPr>
              <a:t>Proporciona</a:t>
            </a:r>
            <a:r>
              <a:rPr lang="en-US" sz="2800">
                <a:ea typeface="+mn-lt"/>
                <a:cs typeface="+mn-lt"/>
              </a:rPr>
              <a:t> la </a:t>
            </a:r>
            <a:r>
              <a:rPr lang="en-US" sz="2800" err="1">
                <a:ea typeface="+mn-lt"/>
                <a:cs typeface="+mn-lt"/>
              </a:rPr>
              <a:t>mejor</a:t>
            </a:r>
            <a:r>
              <a:rPr lang="en-US" sz="2800">
                <a:ea typeface="+mn-lt"/>
                <a:cs typeface="+mn-lt"/>
              </a:rPr>
              <a:t> </a:t>
            </a:r>
            <a:r>
              <a:rPr lang="en-US" sz="2800" err="1">
                <a:ea typeface="+mn-lt"/>
                <a:cs typeface="+mn-lt"/>
              </a:rPr>
              <a:t>experiencia</a:t>
            </a:r>
            <a:r>
              <a:rPr lang="en-US" sz="2800">
                <a:ea typeface="+mn-lt"/>
                <a:cs typeface="+mn-lt"/>
              </a:rPr>
              <a:t> </a:t>
            </a:r>
            <a:r>
              <a:rPr lang="en-US" sz="2800" err="1">
                <a:ea typeface="+mn-lt"/>
                <a:cs typeface="+mn-lt"/>
              </a:rPr>
              <a:t>científica</a:t>
            </a:r>
            <a:r>
              <a:rPr lang="en-US" sz="2800">
                <a:ea typeface="+mn-lt"/>
                <a:cs typeface="+mn-lt"/>
              </a:rPr>
              <a:t> para TODOS los </a:t>
            </a:r>
            <a:r>
              <a:rPr lang="en-US" sz="2800" err="1">
                <a:ea typeface="+mn-lt"/>
                <a:cs typeface="+mn-lt"/>
              </a:rPr>
              <a:t>estudiantes</a:t>
            </a:r>
            <a:r>
              <a:rPr lang="en-US" sz="2800">
                <a:ea typeface="+mn-lt"/>
                <a:cs typeface="+mn-lt"/>
              </a:rPr>
              <a:t>.</a:t>
            </a:r>
            <a:endParaRPr lang="en-US" sz="2400">
              <a:cs typeface="Calibri" panose="020F0502020204030204"/>
            </a:endParaRPr>
          </a:p>
          <a:p>
            <a:endParaRPr lang="en-US"/>
          </a:p>
          <a:p>
            <a:endParaRPr lang="en-US" sz="3000">
              <a:cs typeface="Calibri"/>
            </a:endParaRPr>
          </a:p>
          <a:p>
            <a:endParaRPr lang="en-US">
              <a:cs typeface="Calibri"/>
            </a:endParaRPr>
          </a:p>
        </p:txBody>
      </p:sp>
      <p:pic>
        <p:nvPicPr>
          <p:cNvPr id="3" name="Picture 2"/>
          <p:cNvPicPr>
            <a:picLocks noChangeAspect="1"/>
          </p:cNvPicPr>
          <p:nvPr/>
        </p:nvPicPr>
        <p:blipFill>
          <a:blip r:embed="rId2"/>
          <a:stretch>
            <a:fillRect/>
          </a:stretch>
        </p:blipFill>
        <p:spPr>
          <a:xfrm>
            <a:off x="392499" y="3429265"/>
            <a:ext cx="8582025" cy="2181225"/>
          </a:xfrm>
          <a:prstGeom prst="rect">
            <a:avLst/>
          </a:prstGeom>
        </p:spPr>
      </p:pic>
    </p:spTree>
    <p:extLst>
      <p:ext uri="{BB962C8B-B14F-4D97-AF65-F5344CB8AC3E}">
        <p14:creationId xmlns:p14="http://schemas.microsoft.com/office/powerpoint/2010/main" val="4111242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769434" y="2340362"/>
            <a:ext cx="7309625" cy="715581"/>
          </a:xfrm>
          <a:prstGeom prst="rect">
            <a:avLst/>
          </a:prstGeom>
          <a:noFill/>
        </p:spPr>
        <p:txBody>
          <a:bodyPr wrap="square" rtlCol="0" anchor="t">
            <a:spAutoFit/>
          </a:bodyPr>
          <a:lstStyle/>
          <a:p>
            <a:endParaRPr lang="en-US" sz="4050">
              <a:latin typeface="Adobe Gothic Std B" panose="020B0800000000000000" pitchFamily="34" charset="-128"/>
              <a:ea typeface="Adobe Gothic Std B" panose="020B0800000000000000" pitchFamily="34" charset="-128"/>
            </a:endParaRPr>
          </a:p>
        </p:txBody>
      </p:sp>
      <p:sp>
        <p:nvSpPr>
          <p:cNvPr id="3" name="TextBox 2"/>
          <p:cNvSpPr txBox="1"/>
          <p:nvPr/>
        </p:nvSpPr>
        <p:spPr>
          <a:xfrm>
            <a:off x="655133" y="123501"/>
            <a:ext cx="8140390" cy="707886"/>
          </a:xfrm>
          <a:prstGeom prst="rect">
            <a:avLst/>
          </a:prstGeom>
          <a:solidFill>
            <a:schemeClr val="accent1">
              <a:lumMod val="40000"/>
              <a:lumOff val="60000"/>
            </a:schemeClr>
          </a:solidFill>
        </p:spPr>
        <p:txBody>
          <a:bodyPr wrap="square" rtlCol="0" anchor="t">
            <a:spAutoFit/>
          </a:bodyPr>
          <a:lstStyle/>
          <a:p>
            <a:r>
              <a:rPr lang="es" sz="4000" b="1" u="sng">
                <a:latin typeface="Calibri"/>
                <a:cs typeface="Times New Roman"/>
              </a:rPr>
              <a:t>Academia de ciencias</a:t>
            </a:r>
            <a:r>
              <a:rPr lang="en-US" sz="4000" b="1" u="sng">
                <a:latin typeface="Times New Roman"/>
                <a:cs typeface="Times New Roman"/>
              </a:rPr>
              <a:t> 1 and Honors</a:t>
            </a:r>
            <a:endParaRPr lang="en-US" sz="4000"/>
          </a:p>
        </p:txBody>
      </p:sp>
      <p:sp>
        <p:nvSpPr>
          <p:cNvPr id="4" name="TextBox 3"/>
          <p:cNvSpPr txBox="1"/>
          <p:nvPr/>
        </p:nvSpPr>
        <p:spPr>
          <a:xfrm>
            <a:off x="401445" y="915667"/>
            <a:ext cx="8497229" cy="1569660"/>
          </a:xfrm>
          <a:prstGeom prst="rect">
            <a:avLst/>
          </a:prstGeom>
          <a:noFill/>
        </p:spPr>
        <p:txBody>
          <a:bodyPr wrap="square" rtlCol="0" anchor="t">
            <a:spAutoFit/>
          </a:bodyPr>
          <a:lstStyle/>
          <a:p>
            <a:r>
              <a:rPr lang="en-US" sz="2400">
                <a:ea typeface="+mn-lt"/>
                <a:cs typeface="+mn-lt"/>
              </a:rPr>
              <a:t>Los </a:t>
            </a:r>
            <a:r>
              <a:rPr lang="en-US" sz="2400" err="1">
                <a:ea typeface="+mn-lt"/>
                <a:cs typeface="+mn-lt"/>
              </a:rPr>
              <a:t>estudiantes</a:t>
            </a:r>
            <a:r>
              <a:rPr lang="en-US" sz="2400">
                <a:ea typeface="+mn-lt"/>
                <a:cs typeface="+mn-lt"/>
              </a:rPr>
              <a:t> en la Academia de </a:t>
            </a:r>
            <a:r>
              <a:rPr lang="en-US" sz="2400" err="1">
                <a:ea typeface="+mn-lt"/>
                <a:cs typeface="+mn-lt"/>
              </a:rPr>
              <a:t>Ciencias</a:t>
            </a:r>
            <a:r>
              <a:rPr lang="en-US" sz="2400">
                <a:ea typeface="+mn-lt"/>
                <a:cs typeface="+mn-lt"/>
              </a:rPr>
              <a:t> 1, </a:t>
            </a:r>
            <a:r>
              <a:rPr lang="en-US" sz="2400" err="1">
                <a:ea typeface="+mn-lt"/>
                <a:cs typeface="+mn-lt"/>
              </a:rPr>
              <a:t>usarán</a:t>
            </a:r>
            <a:r>
              <a:rPr lang="en-US" sz="2400">
                <a:ea typeface="+mn-lt"/>
                <a:cs typeface="+mn-lt"/>
              </a:rPr>
              <a:t> </a:t>
            </a:r>
            <a:r>
              <a:rPr lang="en-US" sz="2400" err="1">
                <a:ea typeface="+mn-lt"/>
                <a:cs typeface="+mn-lt"/>
              </a:rPr>
              <a:t>prácticas</a:t>
            </a:r>
            <a:r>
              <a:rPr lang="en-US" sz="2400">
                <a:ea typeface="+mn-lt"/>
                <a:cs typeface="+mn-lt"/>
              </a:rPr>
              <a:t> de </a:t>
            </a:r>
            <a:r>
              <a:rPr lang="en-US" sz="2400" err="1">
                <a:ea typeface="+mn-lt"/>
                <a:cs typeface="+mn-lt"/>
              </a:rPr>
              <a:t>ciencia</a:t>
            </a:r>
            <a:r>
              <a:rPr lang="en-US" sz="2400">
                <a:ea typeface="+mn-lt"/>
                <a:cs typeface="+mn-lt"/>
              </a:rPr>
              <a:t> e </a:t>
            </a:r>
            <a:r>
              <a:rPr lang="en-US" sz="2400" err="1">
                <a:ea typeface="+mn-lt"/>
                <a:cs typeface="+mn-lt"/>
              </a:rPr>
              <a:t>ingeniería</a:t>
            </a:r>
            <a:r>
              <a:rPr lang="en-US" sz="2400">
                <a:ea typeface="+mn-lt"/>
                <a:cs typeface="+mn-lt"/>
              </a:rPr>
              <a:t> para resolver </a:t>
            </a:r>
            <a:r>
              <a:rPr lang="en-US" sz="2400" err="1">
                <a:ea typeface="+mn-lt"/>
                <a:cs typeface="+mn-lt"/>
              </a:rPr>
              <a:t>problemas</a:t>
            </a:r>
            <a:r>
              <a:rPr lang="en-US" sz="2400">
                <a:ea typeface="+mn-lt"/>
                <a:cs typeface="+mn-lt"/>
              </a:rPr>
              <a:t> del </a:t>
            </a:r>
            <a:r>
              <a:rPr lang="en-US" sz="2400" err="1">
                <a:ea typeface="+mn-lt"/>
                <a:cs typeface="+mn-lt"/>
              </a:rPr>
              <a:t>mundo</a:t>
            </a:r>
            <a:r>
              <a:rPr lang="en-US" sz="2400">
                <a:ea typeface="+mn-lt"/>
                <a:cs typeface="+mn-lt"/>
              </a:rPr>
              <a:t> real.</a:t>
            </a:r>
            <a:endParaRPr lang="en-US" sz="2400">
              <a:cs typeface="Calibri" panose="020F0502020204030204"/>
            </a:endParaRPr>
          </a:p>
          <a:p>
            <a:endParaRPr lang="en-US" sz="2400">
              <a:cs typeface="Calibri" panose="020F0502020204030204"/>
            </a:endParaRPr>
          </a:p>
          <a:p>
            <a:endParaRPr lang="en-US" sz="2400">
              <a:latin typeface="Calibri"/>
              <a:cs typeface="Times New Roman"/>
            </a:endParaRPr>
          </a:p>
        </p:txBody>
      </p:sp>
      <p:graphicFrame>
        <p:nvGraphicFramePr>
          <p:cNvPr id="5" name="Diagram 4"/>
          <p:cNvGraphicFramePr/>
          <p:nvPr/>
        </p:nvGraphicFramePr>
        <p:xfrm>
          <a:off x="756654" y="1618201"/>
          <a:ext cx="7625113" cy="3264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53689" y="4566069"/>
            <a:ext cx="8778799" cy="2277547"/>
          </a:xfrm>
          <a:prstGeom prst="rect">
            <a:avLst/>
          </a:prstGeom>
          <a:noFill/>
        </p:spPr>
        <p:txBody>
          <a:bodyPr wrap="square" rtlCol="0" anchor="t">
            <a:spAutoFit/>
          </a:bodyPr>
          <a:lstStyle/>
          <a:p>
            <a:r>
              <a:rPr lang="en-US" sz="2400">
                <a:ea typeface="+mn-lt"/>
                <a:cs typeface="+mn-lt"/>
              </a:rPr>
              <a:t>Los </a:t>
            </a:r>
            <a:r>
              <a:rPr lang="en-US" sz="2400" err="1">
                <a:ea typeface="+mn-lt"/>
                <a:cs typeface="+mn-lt"/>
              </a:rPr>
              <a:t>estudiantes</a:t>
            </a:r>
            <a:r>
              <a:rPr lang="en-US" sz="2400">
                <a:ea typeface="+mn-lt"/>
                <a:cs typeface="+mn-lt"/>
              </a:rPr>
              <a:t> en la Academia de </a:t>
            </a:r>
            <a:r>
              <a:rPr lang="en-US" sz="2400" err="1">
                <a:ea typeface="+mn-lt"/>
                <a:cs typeface="+mn-lt"/>
              </a:rPr>
              <a:t>Ciencias</a:t>
            </a:r>
            <a:r>
              <a:rPr lang="en-US" sz="2400">
                <a:ea typeface="+mn-lt"/>
                <a:cs typeface="+mn-lt"/>
              </a:rPr>
              <a:t> 1 </a:t>
            </a:r>
            <a:r>
              <a:rPr lang="en-US" sz="2400" err="1">
                <a:ea typeface="+mn-lt"/>
                <a:cs typeface="+mn-lt"/>
              </a:rPr>
              <a:t>Honores</a:t>
            </a:r>
            <a:r>
              <a:rPr lang="en-US" sz="2400">
                <a:ea typeface="+mn-lt"/>
                <a:cs typeface="+mn-lt"/>
              </a:rPr>
              <a:t> </a:t>
            </a:r>
            <a:r>
              <a:rPr lang="en-US" sz="2400" err="1">
                <a:ea typeface="+mn-lt"/>
                <a:cs typeface="+mn-lt"/>
              </a:rPr>
              <a:t>seguirán</a:t>
            </a:r>
            <a:r>
              <a:rPr lang="en-US" sz="2400">
                <a:ea typeface="+mn-lt"/>
                <a:cs typeface="+mn-lt"/>
              </a:rPr>
              <a:t> los </a:t>
            </a:r>
            <a:r>
              <a:rPr lang="en-US" sz="2400" err="1">
                <a:ea typeface="+mn-lt"/>
                <a:cs typeface="+mn-lt"/>
              </a:rPr>
              <a:t>mismos</a:t>
            </a:r>
            <a:r>
              <a:rPr lang="en-US" sz="2400">
                <a:ea typeface="+mn-lt"/>
                <a:cs typeface="+mn-lt"/>
              </a:rPr>
              <a:t> </a:t>
            </a:r>
            <a:r>
              <a:rPr lang="en-US" sz="2400" err="1">
                <a:ea typeface="+mn-lt"/>
                <a:cs typeface="+mn-lt"/>
              </a:rPr>
              <a:t>temas</a:t>
            </a:r>
            <a:r>
              <a:rPr lang="en-US" sz="2400">
                <a:ea typeface="+mn-lt"/>
                <a:cs typeface="+mn-lt"/>
              </a:rPr>
              <a:t>, </a:t>
            </a:r>
            <a:r>
              <a:rPr lang="en-US" sz="2400" err="1">
                <a:ea typeface="+mn-lt"/>
                <a:cs typeface="+mn-lt"/>
              </a:rPr>
              <a:t>pero</a:t>
            </a:r>
            <a:r>
              <a:rPr lang="en-US" sz="2400">
                <a:ea typeface="+mn-lt"/>
                <a:cs typeface="+mn-lt"/>
              </a:rPr>
              <a:t> </a:t>
            </a:r>
            <a:r>
              <a:rPr lang="en-US" sz="2400" err="1">
                <a:ea typeface="+mn-lt"/>
                <a:cs typeface="+mn-lt"/>
              </a:rPr>
              <a:t>demostrarán</a:t>
            </a:r>
            <a:r>
              <a:rPr lang="en-US" sz="2400">
                <a:ea typeface="+mn-lt"/>
                <a:cs typeface="+mn-lt"/>
              </a:rPr>
              <a:t>  </a:t>
            </a:r>
            <a:r>
              <a:rPr lang="en-US" sz="2400" err="1">
                <a:ea typeface="+mn-lt"/>
                <a:cs typeface="+mn-lt"/>
              </a:rPr>
              <a:t>habilidades</a:t>
            </a:r>
            <a:r>
              <a:rPr lang="en-US" sz="2400">
                <a:ea typeface="+mn-lt"/>
                <a:cs typeface="+mn-lt"/>
              </a:rPr>
              <a:t> mas </a:t>
            </a:r>
            <a:r>
              <a:rPr lang="en-US" sz="2400" err="1">
                <a:ea typeface="+mn-lt"/>
                <a:cs typeface="+mn-lt"/>
              </a:rPr>
              <a:t>amplias</a:t>
            </a:r>
            <a:r>
              <a:rPr lang="en-US" sz="2400">
                <a:ea typeface="+mn-lt"/>
                <a:cs typeface="+mn-lt"/>
              </a:rPr>
              <a:t>  de </a:t>
            </a:r>
            <a:r>
              <a:rPr lang="en-US" sz="2400" err="1">
                <a:ea typeface="+mn-lt"/>
                <a:cs typeface="+mn-lt"/>
              </a:rPr>
              <a:t>escritura</a:t>
            </a:r>
            <a:r>
              <a:rPr lang="en-US" sz="2400">
                <a:ea typeface="+mn-lt"/>
                <a:cs typeface="+mn-lt"/>
              </a:rPr>
              <a:t> y </a:t>
            </a:r>
            <a:r>
              <a:rPr lang="en-US" sz="2400" err="1">
                <a:ea typeface="+mn-lt"/>
                <a:cs typeface="+mn-lt"/>
              </a:rPr>
              <a:t>análisis</a:t>
            </a:r>
            <a:r>
              <a:rPr lang="en-US" sz="2400">
                <a:ea typeface="+mn-lt"/>
                <a:cs typeface="+mn-lt"/>
              </a:rPr>
              <a:t> de </a:t>
            </a:r>
            <a:r>
              <a:rPr lang="en-US" sz="2400" err="1">
                <a:ea typeface="+mn-lt"/>
                <a:cs typeface="+mn-lt"/>
              </a:rPr>
              <a:t>ciencias</a:t>
            </a:r>
            <a:r>
              <a:rPr lang="en-US" sz="2400">
                <a:ea typeface="+mn-lt"/>
                <a:cs typeface="+mn-lt"/>
              </a:rPr>
              <a:t> para fin de </a:t>
            </a:r>
            <a:r>
              <a:rPr lang="en-US" sz="2400" err="1">
                <a:ea typeface="+mn-lt"/>
                <a:cs typeface="+mn-lt"/>
              </a:rPr>
              <a:t>año</a:t>
            </a:r>
            <a:r>
              <a:rPr lang="en-US" sz="2400">
                <a:ea typeface="+mn-lt"/>
                <a:cs typeface="+mn-lt"/>
              </a:rPr>
              <a:t> para </a:t>
            </a:r>
            <a:r>
              <a:rPr lang="en-US" sz="2400" err="1">
                <a:ea typeface="+mn-lt"/>
                <a:cs typeface="+mn-lt"/>
              </a:rPr>
              <a:t>prepararlos</a:t>
            </a:r>
            <a:r>
              <a:rPr lang="en-US" sz="2400">
                <a:ea typeface="+mn-lt"/>
                <a:cs typeface="+mn-lt"/>
              </a:rPr>
              <a:t> para el rigor de la </a:t>
            </a:r>
            <a:r>
              <a:rPr lang="en-US" sz="2400" err="1">
                <a:ea typeface="+mn-lt"/>
                <a:cs typeface="+mn-lt"/>
              </a:rPr>
              <a:t>universidad</a:t>
            </a:r>
            <a:r>
              <a:rPr lang="en-US" sz="2400">
                <a:ea typeface="+mn-lt"/>
                <a:cs typeface="+mn-lt"/>
              </a:rPr>
              <a:t> y las </a:t>
            </a:r>
            <a:r>
              <a:rPr lang="en-US" sz="2400" err="1">
                <a:ea typeface="+mn-lt"/>
                <a:cs typeface="+mn-lt"/>
              </a:rPr>
              <a:t>carreras</a:t>
            </a:r>
            <a:r>
              <a:rPr lang="en-US" sz="2400">
                <a:ea typeface="+mn-lt"/>
                <a:cs typeface="+mn-lt"/>
              </a:rPr>
              <a:t> en </a:t>
            </a:r>
            <a:r>
              <a:rPr lang="en-US" sz="2400" err="1">
                <a:ea typeface="+mn-lt"/>
                <a:cs typeface="+mn-lt"/>
              </a:rPr>
              <a:t>ciencias</a:t>
            </a:r>
            <a:r>
              <a:rPr lang="en-US" sz="2400">
                <a:ea typeface="+mn-lt"/>
                <a:cs typeface="+mn-lt"/>
              </a:rPr>
              <a:t>.</a:t>
            </a:r>
          </a:p>
          <a:p>
            <a:endParaRPr lang="en-US"/>
          </a:p>
          <a:p>
            <a:endParaRPr lang="en-US" sz="2800">
              <a:latin typeface="Times New Roman"/>
              <a:cs typeface="Times New Roman"/>
            </a:endParaRPr>
          </a:p>
        </p:txBody>
      </p:sp>
    </p:spTree>
    <p:extLst>
      <p:ext uri="{BB962C8B-B14F-4D97-AF65-F5344CB8AC3E}">
        <p14:creationId xmlns:p14="http://schemas.microsoft.com/office/powerpoint/2010/main" val="230136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92E933-5553-41A5-BF5F-143BC3DBA1E4}"/>
              </a:ext>
            </a:extLst>
          </p:cNvPr>
          <p:cNvSpPr>
            <a:spLocks noGrp="1"/>
          </p:cNvSpPr>
          <p:nvPr>
            <p:ph type="subTitle" idx="1"/>
          </p:nvPr>
        </p:nvSpPr>
        <p:spPr>
          <a:xfrm>
            <a:off x="481251" y="3562066"/>
            <a:ext cx="8181498" cy="2341731"/>
          </a:xfrm>
        </p:spPr>
        <p:txBody>
          <a:bodyPr vert="horz" lIns="91440" tIns="45720" rIns="91440" bIns="45720" rtlCol="0" anchor="t">
            <a:normAutofit fontScale="77500" lnSpcReduction="20000"/>
          </a:bodyPr>
          <a:lstStyle/>
          <a:p>
            <a:r>
              <a:rPr lang="es">
                <a:latin typeface="Times New Roman"/>
                <a:cs typeface="Calibri"/>
              </a:rPr>
              <a:t>Seguir carreras en:
Ambiental
médico
medicina forense</a:t>
            </a:r>
            <a:endParaRPr lang="en-US">
              <a:latin typeface="Times New Roman"/>
            </a:endParaRPr>
          </a:p>
        </p:txBody>
      </p:sp>
      <p:pic>
        <p:nvPicPr>
          <p:cNvPr id="9" name="Picture 10">
            <a:extLst>
              <a:ext uri="{FF2B5EF4-FFF2-40B4-BE49-F238E27FC236}">
                <a16:creationId xmlns:a16="http://schemas.microsoft.com/office/drawing/2014/main" id="{E3824E86-1E05-0959-EDBD-3853F44D7EF4}"/>
              </a:ext>
            </a:extLst>
          </p:cNvPr>
          <p:cNvPicPr>
            <a:picLocks noChangeAspect="1"/>
          </p:cNvPicPr>
          <p:nvPr/>
        </p:nvPicPr>
        <p:blipFill rotWithShape="1">
          <a:blip r:embed="rId2"/>
          <a:srcRect b="3865"/>
          <a:stretch/>
        </p:blipFill>
        <p:spPr>
          <a:xfrm>
            <a:off x="481251" y="966305"/>
            <a:ext cx="1945089" cy="2484482"/>
          </a:xfrm>
          <a:prstGeom prst="rect">
            <a:avLst/>
          </a:prstGeom>
        </p:spPr>
      </p:pic>
      <p:pic>
        <p:nvPicPr>
          <p:cNvPr id="6" name="Picture 6" descr="A picture containing text, indoor, table, meal&#10;&#10;Description automatically generated">
            <a:extLst>
              <a:ext uri="{FF2B5EF4-FFF2-40B4-BE49-F238E27FC236}">
                <a16:creationId xmlns:a16="http://schemas.microsoft.com/office/drawing/2014/main" id="{2BAECC9F-95EA-0127-78AB-EDCE8D2D822C}"/>
              </a:ext>
            </a:extLst>
          </p:cNvPr>
          <p:cNvPicPr>
            <a:picLocks noChangeAspect="1"/>
          </p:cNvPicPr>
          <p:nvPr/>
        </p:nvPicPr>
        <p:blipFill rotWithShape="1">
          <a:blip r:embed="rId3"/>
          <a:srcRect t="3866"/>
          <a:stretch/>
        </p:blipFill>
        <p:spPr>
          <a:xfrm>
            <a:off x="2556926" y="966305"/>
            <a:ext cx="1945088" cy="2484482"/>
          </a:xfrm>
          <a:prstGeom prst="rect">
            <a:avLst/>
          </a:prstGeom>
        </p:spPr>
      </p:pic>
      <p:pic>
        <p:nvPicPr>
          <p:cNvPr id="11" name="Picture 11">
            <a:extLst>
              <a:ext uri="{FF2B5EF4-FFF2-40B4-BE49-F238E27FC236}">
                <a16:creationId xmlns:a16="http://schemas.microsoft.com/office/drawing/2014/main" id="{483E913E-A574-19DC-8299-26A525FE4867}"/>
              </a:ext>
            </a:extLst>
          </p:cNvPr>
          <p:cNvPicPr>
            <a:picLocks noChangeAspect="1"/>
          </p:cNvPicPr>
          <p:nvPr/>
        </p:nvPicPr>
        <p:blipFill rotWithShape="1">
          <a:blip r:embed="rId4"/>
          <a:srcRect r="3" b="3703"/>
          <a:stretch/>
        </p:blipFill>
        <p:spPr>
          <a:xfrm>
            <a:off x="4644589" y="966305"/>
            <a:ext cx="1945090" cy="2484482"/>
          </a:xfrm>
          <a:prstGeom prst="rect">
            <a:avLst/>
          </a:prstGeom>
        </p:spPr>
      </p:pic>
      <p:pic>
        <p:nvPicPr>
          <p:cNvPr id="7" name="Picture 8" descr="A picture containing text, table, worktable&#10;&#10;Description automatically generated">
            <a:extLst>
              <a:ext uri="{FF2B5EF4-FFF2-40B4-BE49-F238E27FC236}">
                <a16:creationId xmlns:a16="http://schemas.microsoft.com/office/drawing/2014/main" id="{EA0A9B0C-DCE5-9624-5BAE-6D2BD650E8C5}"/>
              </a:ext>
            </a:extLst>
          </p:cNvPr>
          <p:cNvPicPr>
            <a:picLocks noChangeAspect="1"/>
          </p:cNvPicPr>
          <p:nvPr/>
        </p:nvPicPr>
        <p:blipFill rotWithShape="1">
          <a:blip r:embed="rId5"/>
          <a:srcRect t="1773" r="1" b="2299"/>
          <a:stretch/>
        </p:blipFill>
        <p:spPr>
          <a:xfrm>
            <a:off x="6731001" y="954321"/>
            <a:ext cx="1939057" cy="2484482"/>
          </a:xfrm>
          <a:prstGeom prst="rect">
            <a:avLst/>
          </a:prstGeom>
        </p:spPr>
      </p:pic>
      <p:cxnSp>
        <p:nvCxnSpPr>
          <p:cNvPr id="16" name="Straight Connector 15">
            <a:extLst>
              <a:ext uri="{FF2B5EF4-FFF2-40B4-BE49-F238E27FC236}">
                <a16:creationId xmlns:a16="http://schemas.microsoft.com/office/drawing/2014/main" id="{2AB9A0CA-A6A6-420B-8D61-7AF1AB702E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5850" y="5288934"/>
            <a:ext cx="6972300" cy="0"/>
          </a:xfrm>
          <a:prstGeom prst="line">
            <a:avLst/>
          </a:prstGeom>
          <a:ln w="19050">
            <a:solidFill>
              <a:srgbClr val="E343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738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675ACCA-3E13-51BA-495B-550BC685A693}"/>
              </a:ext>
            </a:extLst>
          </p:cNvPr>
          <p:cNvSpPr/>
          <p:nvPr/>
        </p:nvSpPr>
        <p:spPr>
          <a:xfrm>
            <a:off x="1519437" y="-1"/>
            <a:ext cx="6666359" cy="725497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929879" y="1230218"/>
            <a:ext cx="5055514" cy="1648246"/>
          </a:xfrm>
        </p:spPr>
        <p:txBody>
          <a:bodyPr vert="horz" lIns="91440" tIns="45720" rIns="91440" bIns="45720" rtlCol="0" anchor="t">
            <a:normAutofit/>
          </a:bodyPr>
          <a:lstStyle/>
          <a:p>
            <a:pPr algn="ctr"/>
            <a:r>
              <a:rPr lang="en-US" sz="5400">
                <a:solidFill>
                  <a:srgbClr val="FFFFFF"/>
                </a:solidFill>
                <a:cs typeface="Calibri"/>
              </a:rPr>
              <a:t>9th Grade Class Options</a:t>
            </a:r>
            <a:endParaRPr lang="en-US" sz="5400" kern="1200">
              <a:solidFill>
                <a:srgbClr val="FFFFFF"/>
              </a:solidFill>
              <a:latin typeface="+mn-lt"/>
              <a:ea typeface="+mn-ea"/>
              <a:cs typeface="+mn-cs"/>
            </a:endParaRPr>
          </a:p>
        </p:txBody>
      </p:sp>
      <p:sp>
        <p:nvSpPr>
          <p:cNvPr id="2" name="TextBox 1">
            <a:extLst>
              <a:ext uri="{FF2B5EF4-FFF2-40B4-BE49-F238E27FC236}">
                <a16:creationId xmlns:a16="http://schemas.microsoft.com/office/drawing/2014/main" id="{F453F742-5599-4254-8279-0BB3146C3C84}"/>
              </a:ext>
            </a:extLst>
          </p:cNvPr>
          <p:cNvSpPr txBox="1"/>
          <p:nvPr/>
        </p:nvSpPr>
        <p:spPr>
          <a:xfrm>
            <a:off x="2043113" y="3500438"/>
            <a:ext cx="528637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400">
                <a:solidFill>
                  <a:schemeClr val="bg1"/>
                </a:solidFill>
              </a:rPr>
              <a:t>Opciones de clases para estudiantes del grado 9</a:t>
            </a:r>
            <a:endParaRPr lang="es-MX">
              <a:solidFill>
                <a:schemeClr val="bg1"/>
              </a:solidFill>
            </a:endParaRPr>
          </a:p>
        </p:txBody>
      </p:sp>
      <p:pic>
        <p:nvPicPr>
          <p:cNvPr id="5" name="Graphic 5" descr="A splash">
            <a:extLst>
              <a:ext uri="{FF2B5EF4-FFF2-40B4-BE49-F238E27FC236}">
                <a16:creationId xmlns:a16="http://schemas.microsoft.com/office/drawing/2014/main" id="{69F35EE9-34C4-F87E-F57C-683F145DB1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43784" y="-2443420"/>
            <a:ext cx="11909101" cy="10622371"/>
          </a:xfrm>
          <a:prstGeom prst="rect">
            <a:avLst/>
          </a:prstGeom>
        </p:spPr>
      </p:pic>
      <p:sp>
        <p:nvSpPr>
          <p:cNvPr id="6" name="TextBox 5">
            <a:extLst>
              <a:ext uri="{FF2B5EF4-FFF2-40B4-BE49-F238E27FC236}">
                <a16:creationId xmlns:a16="http://schemas.microsoft.com/office/drawing/2014/main" id="{898A0B93-D070-D61F-D642-BEAECA677FC6}"/>
              </a:ext>
            </a:extLst>
          </p:cNvPr>
          <p:cNvSpPr txBox="1"/>
          <p:nvPr/>
        </p:nvSpPr>
        <p:spPr>
          <a:xfrm>
            <a:off x="1882310" y="3244121"/>
            <a:ext cx="579028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400" b="1">
                <a:solidFill>
                  <a:schemeClr val="bg1"/>
                </a:solidFill>
              </a:rPr>
              <a:t>Clases Electivas</a:t>
            </a:r>
            <a:endParaRPr lang="en-US"/>
          </a:p>
        </p:txBody>
      </p:sp>
    </p:spTree>
    <p:extLst>
      <p:ext uri="{BB962C8B-B14F-4D97-AF65-F5344CB8AC3E}">
        <p14:creationId xmlns:p14="http://schemas.microsoft.com/office/powerpoint/2010/main" val="938145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55" y="243876"/>
            <a:ext cx="6096294" cy="1320800"/>
          </a:xfrm>
        </p:spPr>
        <p:txBody>
          <a:bodyPr anchor="t">
            <a:normAutofit/>
          </a:bodyPr>
          <a:lstStyle/>
          <a:p>
            <a:pPr algn="ctr"/>
            <a:r>
              <a:rPr lang="en-US" sz="4000" dirty="0" err="1"/>
              <a:t>Clases</a:t>
            </a:r>
            <a:r>
              <a:rPr lang="en-US" sz="4000" dirty="0"/>
              <a:t> de </a:t>
            </a:r>
            <a:r>
              <a:rPr lang="en-US" sz="4000" dirty="0" err="1"/>
              <a:t>agricultura</a:t>
            </a:r>
            <a:r>
              <a:rPr lang="en-US" sz="4000" dirty="0"/>
              <a:t> para </a:t>
            </a:r>
            <a:r>
              <a:rPr lang="en-US" sz="4000" dirty="0" err="1"/>
              <a:t>estudiantes</a:t>
            </a:r>
            <a:r>
              <a:rPr lang="en-US" sz="4000" dirty="0"/>
              <a:t> de primer </a:t>
            </a:r>
            <a:r>
              <a:rPr lang="en-US" sz="4000" dirty="0" err="1"/>
              <a:t>ano</a:t>
            </a:r>
            <a:endParaRPr lang="en-US" sz="4000" dirty="0">
              <a:cs typeface="Calibri Light" panose="020F0302020204030204"/>
            </a:endParaRPr>
          </a:p>
        </p:txBody>
      </p:sp>
      <p:sp>
        <p:nvSpPr>
          <p:cNvPr id="3" name="Content Placeholder 2"/>
          <p:cNvSpPr>
            <a:spLocks noGrp="1"/>
          </p:cNvSpPr>
          <p:nvPr>
            <p:ph idx="1"/>
          </p:nvPr>
        </p:nvSpPr>
        <p:spPr>
          <a:xfrm>
            <a:off x="121560" y="1651635"/>
            <a:ext cx="6572224" cy="4334714"/>
          </a:xfrm>
        </p:spPr>
        <p:txBody>
          <a:bodyPr vert="horz" lIns="91440" tIns="45720" rIns="91440" bIns="45720" rtlCol="0" anchor="t">
            <a:noAutofit/>
          </a:bodyPr>
          <a:lstStyle/>
          <a:p>
            <a:r>
              <a:rPr lang="es" sz="2100" b="1" dirty="0">
                <a:solidFill>
                  <a:srgbClr val="202124"/>
                </a:solidFill>
                <a:latin typeface="Calibri"/>
                <a:cs typeface="Times New Roman"/>
              </a:rPr>
              <a:t>Academia de Ciencias Agrícolas 1</a:t>
            </a:r>
            <a:r>
              <a:rPr lang="es" sz="2100" dirty="0">
                <a:solidFill>
                  <a:srgbClr val="202124"/>
                </a:solidFill>
                <a:latin typeface="Calibri"/>
                <a:cs typeface="Times New Roman"/>
              </a:rPr>
              <a:t>
Aprobado por UC/CSU para el requisito de graduación de ciencias biológicas (D)/ciencias biológicas de la escuela </a:t>
            </a:r>
            <a:r>
              <a:rPr lang="es" sz="2100">
                <a:solidFill>
                  <a:srgbClr val="202124"/>
                </a:solidFill>
                <a:latin typeface="Calibri"/>
                <a:cs typeface="Times New Roman"/>
              </a:rPr>
              <a:t>secundaria​</a:t>
            </a:r>
            <a:endParaRPr lang="en-US" sz="2000" b="1">
              <a:solidFill>
                <a:srgbClr val="000000"/>
              </a:solidFill>
              <a:latin typeface="Calibri"/>
              <a:cs typeface="Times New Roman"/>
            </a:endParaRPr>
          </a:p>
          <a:p>
            <a:r>
              <a:rPr lang="es" sz="2100" b="1" dirty="0">
                <a:solidFill>
                  <a:srgbClr val="202124"/>
                </a:solidFill>
                <a:latin typeface="Calibri"/>
                <a:cs typeface="Times New Roman"/>
              </a:rPr>
              <a:t>Academia de Ciencias Ag 1 Honores</a:t>
            </a:r>
            <a:r>
              <a:rPr lang="es" sz="2100" dirty="0">
                <a:solidFill>
                  <a:srgbClr val="202124"/>
                </a:solidFill>
                <a:latin typeface="Calibri"/>
                <a:cs typeface="Times New Roman"/>
              </a:rPr>
              <a:t>
Aprobado por UC/CSU para el requisito de graduación de ciencias biológicas (D)/ciencias biológicas de la escuela </a:t>
            </a:r>
            <a:r>
              <a:rPr lang="es" sz="2100">
                <a:solidFill>
                  <a:srgbClr val="202124"/>
                </a:solidFill>
                <a:latin typeface="Calibri"/>
                <a:cs typeface="Times New Roman"/>
              </a:rPr>
              <a:t>secundaria​</a:t>
            </a:r>
            <a:endParaRPr lang="en-US" sz="2000" b="1">
              <a:solidFill>
                <a:srgbClr val="000000"/>
              </a:solidFill>
              <a:latin typeface="Calibri"/>
              <a:cs typeface="Times New Roman"/>
            </a:endParaRPr>
          </a:p>
          <a:p>
            <a:r>
              <a:rPr lang="es" sz="2100" b="1" dirty="0">
                <a:solidFill>
                  <a:srgbClr val="202124"/>
                </a:solidFill>
                <a:latin typeface="Calibri"/>
                <a:cs typeface="Times New Roman"/>
              </a:rPr>
              <a:t>Mecánica agrícola 1</a:t>
            </a:r>
            <a:r>
              <a:rPr lang="es" sz="2100" dirty="0">
                <a:solidFill>
                  <a:srgbClr val="202124"/>
                </a:solidFill>
                <a:latin typeface="Calibri"/>
                <a:cs typeface="Times New Roman"/>
              </a:rPr>
              <a:t>
Aprobado por UC/CSU para electiva de </a:t>
            </a:r>
            <a:r>
              <a:rPr lang="es" sz="2100">
                <a:solidFill>
                  <a:srgbClr val="202124"/>
                </a:solidFill>
                <a:latin typeface="Calibri"/>
                <a:cs typeface="Times New Roman"/>
              </a:rPr>
              <a:t>preparación universitaria (G)​</a:t>
            </a:r>
            <a:endParaRPr lang="en-US" sz="2000" b="1">
              <a:solidFill>
                <a:srgbClr val="000000"/>
              </a:solidFill>
              <a:latin typeface="Calibri"/>
              <a:cs typeface="Times New Roman"/>
            </a:endParaRPr>
          </a:p>
          <a:p>
            <a:r>
              <a:rPr lang="es" sz="2100" b="1" dirty="0">
                <a:solidFill>
                  <a:srgbClr val="202124"/>
                </a:solidFill>
                <a:latin typeface="Calibri"/>
                <a:cs typeface="Times New Roman"/>
              </a:rPr>
              <a:t>Horticultura 1</a:t>
            </a:r>
            <a:r>
              <a:rPr lang="es" sz="2100" dirty="0">
                <a:solidFill>
                  <a:srgbClr val="202124"/>
                </a:solidFill>
                <a:latin typeface="Calibri"/>
                <a:cs typeface="Times New Roman"/>
              </a:rPr>
              <a:t>
Aprobado por UC/CSU para Bellas Artes de </a:t>
            </a:r>
            <a:r>
              <a:rPr lang="es" sz="2100">
                <a:solidFill>
                  <a:srgbClr val="202124"/>
                </a:solidFill>
                <a:latin typeface="Calibri"/>
                <a:cs typeface="Times New Roman"/>
              </a:rPr>
              <a:t>preparación universitaria (F)​</a:t>
            </a:r>
            <a:endParaRPr lang="en-US" sz="2000" b="1">
              <a:solidFill>
                <a:srgbClr val="000000"/>
              </a:solidFill>
              <a:latin typeface="Calibri"/>
              <a:cs typeface="Times New Roman"/>
            </a:endParaRPr>
          </a:p>
          <a:p>
            <a:r>
              <a:rPr lang="es" sz="2100" b="1" dirty="0">
                <a:solidFill>
                  <a:srgbClr val="202124"/>
                </a:solidFill>
                <a:latin typeface="Calibri"/>
                <a:cs typeface="Times New Roman"/>
              </a:rPr>
              <a:t>Diseño floral 1</a:t>
            </a:r>
            <a:endParaRPr lang="en-US" sz="2000" b="1" dirty="0">
              <a:solidFill>
                <a:srgbClr val="000000"/>
              </a:solidFill>
              <a:latin typeface="Calibri"/>
              <a:cs typeface="Times New Roman"/>
            </a:endParaRPr>
          </a:p>
          <a:p>
            <a:pPr marL="685800">
              <a:lnSpc>
                <a:spcPct val="90000"/>
              </a:lnSpc>
              <a:buFont typeface="Wingdings 3"/>
            </a:pPr>
            <a:endParaRPr lang="en-US" sz="2000">
              <a:latin typeface="Times New Roman"/>
              <a:cs typeface="Times New Roman"/>
            </a:endParaRPr>
          </a:p>
        </p:txBody>
      </p:sp>
      <p:pic>
        <p:nvPicPr>
          <p:cNvPr id="7" name="Picture 6" descr="A group of people standing in a field with a pony&#10;&#10;Description automatically generated">
            <a:extLst>
              <a:ext uri="{FF2B5EF4-FFF2-40B4-BE49-F238E27FC236}">
                <a16:creationId xmlns:a16="http://schemas.microsoft.com/office/drawing/2014/main" id="{8A4816AB-D5EA-4CF4-DD3C-3C7B8522FEA9}"/>
              </a:ext>
            </a:extLst>
          </p:cNvPr>
          <p:cNvPicPr>
            <a:picLocks noChangeAspect="1"/>
          </p:cNvPicPr>
          <p:nvPr/>
        </p:nvPicPr>
        <p:blipFill>
          <a:blip r:embed="rId2"/>
          <a:stretch>
            <a:fillRect/>
          </a:stretch>
        </p:blipFill>
        <p:spPr>
          <a:xfrm>
            <a:off x="6426051" y="1283898"/>
            <a:ext cx="2847975" cy="2133600"/>
          </a:xfrm>
          <a:prstGeom prst="rect">
            <a:avLst/>
          </a:prstGeom>
        </p:spPr>
      </p:pic>
      <p:pic>
        <p:nvPicPr>
          <p:cNvPr id="8" name="Picture 7" descr="A picture containing person&#10;&#10;Description automatically generated">
            <a:extLst>
              <a:ext uri="{FF2B5EF4-FFF2-40B4-BE49-F238E27FC236}">
                <a16:creationId xmlns:a16="http://schemas.microsoft.com/office/drawing/2014/main" id="{17FD3B0E-FCD4-987A-3598-26B0A13F2D31}"/>
              </a:ext>
            </a:extLst>
          </p:cNvPr>
          <p:cNvPicPr>
            <a:picLocks noChangeAspect="1"/>
          </p:cNvPicPr>
          <p:nvPr/>
        </p:nvPicPr>
        <p:blipFill>
          <a:blip r:embed="rId3"/>
          <a:stretch>
            <a:fillRect/>
          </a:stretch>
        </p:blipFill>
        <p:spPr>
          <a:xfrm>
            <a:off x="6702365" y="3510771"/>
            <a:ext cx="2324100" cy="3143250"/>
          </a:xfrm>
          <a:prstGeom prst="rect">
            <a:avLst/>
          </a:prstGeom>
        </p:spPr>
      </p:pic>
    </p:spTree>
    <p:extLst>
      <p:ext uri="{BB962C8B-B14F-4D97-AF65-F5344CB8AC3E}">
        <p14:creationId xmlns:p14="http://schemas.microsoft.com/office/powerpoint/2010/main" val="3253348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66AE64-B5F5-43F6-9A02-EAA52E33D5AF}"/>
              </a:ext>
            </a:extLst>
          </p:cNvPr>
          <p:cNvSpPr>
            <a:spLocks noGrp="1"/>
          </p:cNvSpPr>
          <p:nvPr>
            <p:ph type="title"/>
          </p:nvPr>
        </p:nvSpPr>
        <p:spPr>
          <a:xfrm>
            <a:off x="474453" y="263087"/>
            <a:ext cx="8201025" cy="787023"/>
          </a:xfrm>
        </p:spPr>
        <p:txBody>
          <a:bodyPr/>
          <a:lstStyle/>
          <a:p>
            <a:r>
              <a:rPr lang="en-US" err="1"/>
              <a:t>Secuencia</a:t>
            </a:r>
            <a:r>
              <a:rPr lang="en-US"/>
              <a:t> de </a:t>
            </a:r>
            <a:r>
              <a:rPr lang="en-US" err="1"/>
              <a:t>cursos</a:t>
            </a:r>
            <a:r>
              <a:rPr lang="en-US"/>
              <a:t> de </a:t>
            </a:r>
            <a:r>
              <a:rPr lang="en-US" err="1"/>
              <a:t>agricultura</a:t>
            </a:r>
            <a:endParaRPr lang="en-US">
              <a:solidFill>
                <a:schemeClr val="tx1"/>
              </a:solidFill>
            </a:endParaRPr>
          </a:p>
        </p:txBody>
      </p:sp>
      <p:graphicFrame>
        <p:nvGraphicFramePr>
          <p:cNvPr id="8" name="Table 8">
            <a:extLst>
              <a:ext uri="{FF2B5EF4-FFF2-40B4-BE49-F238E27FC236}">
                <a16:creationId xmlns:a16="http://schemas.microsoft.com/office/drawing/2014/main" id="{4FFEB152-D00B-41EC-BD47-EB11904E8458}"/>
              </a:ext>
            </a:extLst>
          </p:cNvPr>
          <p:cNvGraphicFramePr>
            <a:graphicFrameLocks noGrp="1"/>
          </p:cNvGraphicFramePr>
          <p:nvPr>
            <p:ph idx="1"/>
            <p:extLst>
              <p:ext uri="{D42A27DB-BD31-4B8C-83A1-F6EECF244321}">
                <p14:modId xmlns:p14="http://schemas.microsoft.com/office/powerpoint/2010/main" val="2035631244"/>
              </p:ext>
            </p:extLst>
          </p:nvPr>
        </p:nvGraphicFramePr>
        <p:xfrm>
          <a:off x="292573" y="1193884"/>
          <a:ext cx="8549109" cy="5399203"/>
        </p:xfrm>
        <a:graphic>
          <a:graphicData uri="http://schemas.openxmlformats.org/drawingml/2006/table">
            <a:tbl>
              <a:tblPr firstRow="1" bandRow="1">
                <a:tableStyleId>{5C22544A-7EE6-4342-B048-85BDC9FD1C3A}</a:tableStyleId>
              </a:tblPr>
              <a:tblGrid>
                <a:gridCol w="1687282">
                  <a:extLst>
                    <a:ext uri="{9D8B030D-6E8A-4147-A177-3AD203B41FA5}">
                      <a16:colId xmlns:a16="http://schemas.microsoft.com/office/drawing/2014/main" val="2204019876"/>
                    </a:ext>
                  </a:extLst>
                </a:gridCol>
                <a:gridCol w="1596571">
                  <a:extLst>
                    <a:ext uri="{9D8B030D-6E8A-4147-A177-3AD203B41FA5}">
                      <a16:colId xmlns:a16="http://schemas.microsoft.com/office/drawing/2014/main" val="1850450791"/>
                    </a:ext>
                  </a:extLst>
                </a:gridCol>
                <a:gridCol w="2077074">
                  <a:extLst>
                    <a:ext uri="{9D8B030D-6E8A-4147-A177-3AD203B41FA5}">
                      <a16:colId xmlns:a16="http://schemas.microsoft.com/office/drawing/2014/main" val="3842577202"/>
                    </a:ext>
                  </a:extLst>
                </a:gridCol>
                <a:gridCol w="1669142">
                  <a:extLst>
                    <a:ext uri="{9D8B030D-6E8A-4147-A177-3AD203B41FA5}">
                      <a16:colId xmlns:a16="http://schemas.microsoft.com/office/drawing/2014/main" val="1096082854"/>
                    </a:ext>
                  </a:extLst>
                </a:gridCol>
                <a:gridCol w="1519040">
                  <a:extLst>
                    <a:ext uri="{9D8B030D-6E8A-4147-A177-3AD203B41FA5}">
                      <a16:colId xmlns:a16="http://schemas.microsoft.com/office/drawing/2014/main" val="495313620"/>
                    </a:ext>
                  </a:extLst>
                </a:gridCol>
              </a:tblGrid>
              <a:tr h="461443">
                <a:tc>
                  <a:txBody>
                    <a:bodyPr/>
                    <a:lstStyle/>
                    <a:p>
                      <a:pPr marL="0" lvl="0" algn="l">
                        <a:buNone/>
                      </a:pPr>
                      <a:r>
                        <a:rPr lang="es" sz="2400" b="1" i="0" u="none" strike="noStrike" noProof="0" dirty="0">
                          <a:solidFill>
                            <a:schemeClr val="bg1"/>
                          </a:solidFill>
                          <a:latin typeface="Calibri"/>
                        </a:rPr>
                        <a:t>Vía agrícola</a:t>
                      </a:r>
                      <a:endParaRPr lang="en-US" sz="2400" b="1" dirty="0">
                        <a:solidFill>
                          <a:schemeClr val="bg1"/>
                        </a:solidFill>
                        <a:latin typeface="Calibri"/>
                      </a:endParaRPr>
                    </a:p>
                  </a:txBody>
                  <a:tcPr/>
                </a:tc>
                <a:tc>
                  <a:txBody>
                    <a:bodyPr/>
                    <a:lstStyle/>
                    <a:p>
                      <a:pPr>
                        <a:buNone/>
                      </a:pPr>
                      <a:r>
                        <a:rPr lang="en-US" sz="2400" dirty="0"/>
                        <a:t>Grado</a:t>
                      </a:r>
                      <a:r>
                        <a:rPr lang="en-US" sz="2400" baseline="0" dirty="0"/>
                        <a:t> 9</a:t>
                      </a:r>
                      <a:endParaRPr lang="en-US" sz="2400" dirty="0"/>
                    </a:p>
                  </a:txBody>
                  <a:tcPr/>
                </a:tc>
                <a:tc>
                  <a:txBody>
                    <a:bodyPr/>
                    <a:lstStyle/>
                    <a:p>
                      <a:pPr>
                        <a:buNone/>
                      </a:pPr>
                      <a:r>
                        <a:rPr lang="en-US" sz="2400" dirty="0"/>
                        <a:t>Grado</a:t>
                      </a:r>
                      <a:r>
                        <a:rPr lang="en-US" sz="2400" baseline="0" dirty="0"/>
                        <a:t> 10</a:t>
                      </a:r>
                      <a:endParaRPr lang="en-US" sz="2400" dirty="0"/>
                    </a:p>
                  </a:txBody>
                  <a:tcPr/>
                </a:tc>
                <a:tc>
                  <a:txBody>
                    <a:bodyPr/>
                    <a:lstStyle/>
                    <a:p>
                      <a:pPr>
                        <a:buNone/>
                      </a:pPr>
                      <a:r>
                        <a:rPr lang="en-US" sz="2400" dirty="0"/>
                        <a:t>Grado</a:t>
                      </a:r>
                      <a:r>
                        <a:rPr lang="en-US" sz="2400" baseline="0" dirty="0"/>
                        <a:t> 11</a:t>
                      </a:r>
                      <a:endParaRPr lang="en-US" sz="2400" dirty="0"/>
                    </a:p>
                  </a:txBody>
                  <a:tcPr/>
                </a:tc>
                <a:tc>
                  <a:txBody>
                    <a:bodyPr/>
                    <a:lstStyle/>
                    <a:p>
                      <a:pPr>
                        <a:buNone/>
                      </a:pPr>
                      <a:r>
                        <a:rPr lang="en-US" sz="2400" dirty="0"/>
                        <a:t>Grado</a:t>
                      </a:r>
                      <a:r>
                        <a:rPr lang="en-US" sz="2400" baseline="0" dirty="0"/>
                        <a:t> 12</a:t>
                      </a:r>
                      <a:endParaRPr lang="en-US" sz="2400" dirty="0"/>
                    </a:p>
                  </a:txBody>
                  <a:tcPr/>
                </a:tc>
                <a:extLst>
                  <a:ext uri="{0D108BD9-81ED-4DB2-BD59-A6C34878D82A}">
                    <a16:rowId xmlns:a16="http://schemas.microsoft.com/office/drawing/2014/main" val="3298294807"/>
                  </a:ext>
                </a:extLst>
              </a:tr>
              <a:tr h="1893312">
                <a:tc>
                  <a:txBody>
                    <a:bodyPr/>
                    <a:lstStyle/>
                    <a:p>
                      <a:pPr marL="0" lvl="0" algn="l">
                        <a:buNone/>
                      </a:pPr>
                      <a:r>
                        <a:rPr lang="en-US" sz="1700" b="0" i="0" u="none" strike="noStrike" noProof="0" err="1">
                          <a:solidFill>
                            <a:srgbClr val="000000"/>
                          </a:solidFill>
                          <a:latin typeface="Calibri"/>
                        </a:rPr>
                        <a:t>Ciencias</a:t>
                      </a:r>
                      <a:r>
                        <a:rPr lang="en-US" sz="1700" b="0" i="0" u="none" strike="noStrike" baseline="0" noProof="0" dirty="0">
                          <a:solidFill>
                            <a:srgbClr val="000000"/>
                          </a:solidFill>
                          <a:latin typeface="Calibri"/>
                        </a:rPr>
                        <a:t> Agricolas</a:t>
                      </a:r>
                      <a:endParaRPr lang="en-US" sz="1700" dirty="0">
                        <a:latin typeface="Calibri"/>
                      </a:endParaRPr>
                    </a:p>
                    <a:p>
                      <a:pPr lvl="0">
                        <a:buNone/>
                      </a:pPr>
                      <a:endParaRPr lang="en-US" sz="1700" dirty="0">
                        <a:latin typeface="Calibri"/>
                      </a:endParaRPr>
                    </a:p>
                  </a:txBody>
                  <a:tcPr/>
                </a:tc>
                <a:tc>
                  <a:txBody>
                    <a:bodyPr/>
                    <a:lstStyle/>
                    <a:p>
                      <a:pPr marL="0" lvl="0" algn="l">
                        <a:buNone/>
                      </a:pPr>
                      <a:r>
                        <a:rPr lang="es" sz="1700" b="0" i="0" u="none" strike="noStrike" noProof="0" dirty="0">
                          <a:solidFill>
                            <a:srgbClr val="202124"/>
                          </a:solidFill>
                          <a:latin typeface="Calibri"/>
                        </a:rPr>
                        <a:t>Academia de Ciencias Agrícolas 1
Academia de Ciencias Ag 1 Honores</a:t>
                      </a:r>
                      <a:endParaRPr lang="en-US" sz="1700" dirty="0">
                        <a:latin typeface="Calibri"/>
                      </a:endParaRPr>
                    </a:p>
                  </a:txBody>
                  <a:tcPr/>
                </a:tc>
                <a:tc>
                  <a:txBody>
                    <a:bodyPr/>
                    <a:lstStyle/>
                    <a:p>
                      <a:pPr marL="0" lvl="0" algn="l">
                        <a:buNone/>
                      </a:pPr>
                      <a:r>
                        <a:rPr lang="es" sz="1700" b="0" i="0" u="none" strike="noStrike" noProof="0" dirty="0">
                          <a:solidFill>
                            <a:srgbClr val="202124"/>
                          </a:solidFill>
                          <a:latin typeface="Calibri"/>
                        </a:rPr>
                        <a:t>Academia de Ciencias Agrícolas 2
Academia de Ciencias Agrícolas 2</a:t>
                      </a:r>
                    </a:p>
                  </a:txBody>
                  <a:tcPr/>
                </a:tc>
                <a:tc>
                  <a:txBody>
                    <a:bodyPr/>
                    <a:lstStyle/>
                    <a:p>
                      <a:pPr marL="0" lvl="0" algn="l">
                        <a:buNone/>
                      </a:pPr>
                      <a:r>
                        <a:rPr lang="en-US" sz="1700" b="0" i="0" u="none" strike="noStrike" noProof="0" dirty="0">
                          <a:solidFill>
                            <a:srgbClr val="000000"/>
                          </a:solidFill>
                          <a:latin typeface="Calibri"/>
                        </a:rPr>
                        <a:t>Ciencia de </a:t>
                      </a:r>
                      <a:r>
                        <a:rPr lang="en-US" sz="1700" b="0" i="0" u="none" strike="noStrike" noProof="0" err="1">
                          <a:solidFill>
                            <a:srgbClr val="000000"/>
                          </a:solidFill>
                          <a:latin typeface="Calibri"/>
                        </a:rPr>
                        <a:t>Animales</a:t>
                      </a:r>
                      <a:r>
                        <a:rPr lang="en-US" sz="1700" b="0" i="0" u="none" strike="noStrike" noProof="0" dirty="0">
                          <a:solidFill>
                            <a:srgbClr val="000000"/>
                          </a:solidFill>
                          <a:latin typeface="Calibri"/>
                        </a:rPr>
                        <a:t> </a:t>
                      </a:r>
                    </a:p>
                    <a:p>
                      <a:pPr lvl="0">
                        <a:buNone/>
                      </a:pPr>
                      <a:endParaRPr lang="en-US" sz="1700" dirty="0">
                        <a:latin typeface="Calibri"/>
                      </a:endParaRPr>
                    </a:p>
                  </a:txBody>
                  <a:tcPr/>
                </a:tc>
                <a:tc>
                  <a:txBody>
                    <a:bodyPr/>
                    <a:lstStyle/>
                    <a:p>
                      <a:pPr marL="0" lvl="0" algn="l">
                        <a:buNone/>
                      </a:pPr>
                      <a:r>
                        <a:rPr lang="en-US" sz="1700" b="0" i="0" u="none" strike="noStrike" noProof="0" dirty="0">
                          <a:solidFill>
                            <a:srgbClr val="000000"/>
                          </a:solidFill>
                          <a:latin typeface="Calibri"/>
                        </a:rPr>
                        <a:t>Ag Business/Econ</a:t>
                      </a:r>
                      <a:endParaRPr lang="en-US" sz="1700" dirty="0">
                        <a:latin typeface="Calibri"/>
                      </a:endParaRPr>
                    </a:p>
                    <a:p>
                      <a:pPr lvl="0">
                        <a:buNone/>
                      </a:pPr>
                      <a:endParaRPr lang="en-US" sz="1700" dirty="0">
                        <a:latin typeface="Calibri"/>
                      </a:endParaRPr>
                    </a:p>
                    <a:p>
                      <a:pPr lvl="0">
                        <a:buNone/>
                      </a:pPr>
                      <a:r>
                        <a:rPr lang="en-US" sz="1700" dirty="0">
                          <a:latin typeface="Calibri"/>
                        </a:rPr>
                        <a:t>Ciencia de </a:t>
                      </a:r>
                      <a:r>
                        <a:rPr lang="en-US" sz="1700" err="1">
                          <a:latin typeface="Calibri"/>
                        </a:rPr>
                        <a:t>Veterinaria</a:t>
                      </a:r>
                      <a:endParaRPr lang="en-US" sz="1700">
                        <a:latin typeface="Calibri"/>
                      </a:endParaRPr>
                    </a:p>
                  </a:txBody>
                  <a:tcPr/>
                </a:tc>
                <a:extLst>
                  <a:ext uri="{0D108BD9-81ED-4DB2-BD59-A6C34878D82A}">
                    <a16:rowId xmlns:a16="http://schemas.microsoft.com/office/drawing/2014/main" val="1541398303"/>
                  </a:ext>
                </a:extLst>
              </a:tr>
              <a:tr h="1360380">
                <a:tc>
                  <a:txBody>
                    <a:bodyPr/>
                    <a:lstStyle/>
                    <a:p>
                      <a:pPr marL="0" lvl="0" algn="l">
                        <a:buNone/>
                      </a:pPr>
                      <a:r>
                        <a:rPr lang="en-US" sz="1700" b="0" i="0" u="none" strike="noStrike" noProof="0" dirty="0">
                          <a:solidFill>
                            <a:srgbClr val="000000"/>
                          </a:solidFill>
                          <a:latin typeface="Calibri"/>
                        </a:rPr>
                        <a:t>Mecanica</a:t>
                      </a:r>
                      <a:r>
                        <a:rPr lang="en-US" sz="1700" b="0" i="0" u="none" strike="noStrike" baseline="0" noProof="0" dirty="0">
                          <a:solidFill>
                            <a:srgbClr val="000000"/>
                          </a:solidFill>
                          <a:latin typeface="Calibri"/>
                        </a:rPr>
                        <a:t> Agricola</a:t>
                      </a:r>
                      <a:endParaRPr lang="en-US" sz="1700" dirty="0">
                        <a:latin typeface="Calibri"/>
                      </a:endParaRPr>
                    </a:p>
                    <a:p>
                      <a:pPr lvl="0">
                        <a:buNone/>
                      </a:pPr>
                      <a:endParaRPr lang="en-US" sz="1700" dirty="0">
                        <a:latin typeface="Calibri"/>
                      </a:endParaRPr>
                    </a:p>
                  </a:txBody>
                  <a:tcPr/>
                </a:tc>
                <a:tc>
                  <a:txBody>
                    <a:bodyPr/>
                    <a:lstStyle/>
                    <a:p>
                      <a:pPr marL="0" lvl="0" algn="l">
                        <a:buNone/>
                      </a:pPr>
                      <a:r>
                        <a:rPr lang="es" sz="1700" b="0" i="0" u="none" strike="noStrike" noProof="0" dirty="0">
                          <a:solidFill>
                            <a:srgbClr val="202124"/>
                          </a:solidFill>
                          <a:latin typeface="Calibri"/>
                        </a:rPr>
                        <a:t>Mecánica agrícola 1</a:t>
                      </a:r>
                      <a:endParaRPr lang="es" sz="1700">
                        <a:solidFill>
                          <a:srgbClr val="202124"/>
                        </a:solidFill>
                        <a:latin typeface="Calibri"/>
                      </a:endParaRPr>
                    </a:p>
                    <a:p>
                      <a:pPr lvl="0">
                        <a:buNone/>
                      </a:pPr>
                      <a:endParaRPr lang="en-US" sz="1700" dirty="0">
                        <a:latin typeface="Calibri"/>
                      </a:endParaRPr>
                    </a:p>
                  </a:txBody>
                  <a:tcPr/>
                </a:tc>
                <a:tc>
                  <a:txBody>
                    <a:bodyPr/>
                    <a:lstStyle/>
                    <a:p>
                      <a:pPr marL="0" lvl="0" algn="l">
                        <a:buNone/>
                      </a:pPr>
                      <a:r>
                        <a:rPr lang="es" sz="1700" b="0" i="0" u="none" strike="noStrike" noProof="0" dirty="0">
                          <a:solidFill>
                            <a:srgbClr val="202124"/>
                          </a:solidFill>
                          <a:latin typeface="Calibri"/>
                        </a:rPr>
                        <a:t>Mecánica agrícola 2</a:t>
                      </a:r>
                      <a:endParaRPr lang="en-US" sz="1700" dirty="0">
                        <a:latin typeface="Calibri"/>
                      </a:endParaRPr>
                    </a:p>
                    <a:p>
                      <a:pPr lvl="0">
                        <a:buNone/>
                      </a:pPr>
                      <a:endParaRPr lang="en-US" sz="1700" dirty="0">
                        <a:latin typeface="Calibri"/>
                      </a:endParaRPr>
                    </a:p>
                  </a:txBody>
                  <a:tcPr/>
                </a:tc>
                <a:tc>
                  <a:txBody>
                    <a:bodyPr/>
                    <a:lstStyle/>
                    <a:p>
                      <a:pPr marL="0" lvl="0" algn="l">
                        <a:buNone/>
                      </a:pPr>
                      <a:r>
                        <a:rPr lang="es" sz="1700" b="0" i="0" u="none" strike="noStrike" noProof="0" dirty="0">
                          <a:solidFill>
                            <a:srgbClr val="202124"/>
                          </a:solidFill>
                          <a:latin typeface="Calibri"/>
                        </a:rPr>
                        <a:t>Mecánica agrícola 3</a:t>
                      </a:r>
                      <a:endParaRPr lang="en-US" sz="1700" dirty="0">
                        <a:latin typeface="Calibri"/>
                      </a:endParaRPr>
                    </a:p>
                    <a:p>
                      <a:pPr marL="0" lvl="0" algn="l">
                        <a:buNone/>
                      </a:pPr>
                      <a:endParaRPr lang="es" sz="1700" b="0" i="0" u="none" strike="noStrike" noProof="0" dirty="0">
                        <a:solidFill>
                          <a:srgbClr val="202124"/>
                        </a:solidFill>
                        <a:latin typeface="Calibri"/>
                      </a:endParaRPr>
                    </a:p>
                    <a:p>
                      <a:pPr marL="0" lvl="0" algn="l">
                        <a:buNone/>
                      </a:pPr>
                      <a:r>
                        <a:rPr lang="es" sz="1700" b="0" i="0" u="none" strike="noStrike" noProof="0" dirty="0">
                          <a:solidFill>
                            <a:srgbClr val="202124"/>
                          </a:solidFill>
                          <a:latin typeface="Calibri"/>
                        </a:rPr>
                        <a:t>Motores pequeños</a:t>
                      </a:r>
                    </a:p>
                  </a:txBody>
                  <a:tcPr/>
                </a:tc>
                <a:tc>
                  <a:txBody>
                    <a:bodyPr/>
                    <a:lstStyle/>
                    <a:p>
                      <a:pPr marL="0" lvl="0" algn="l">
                        <a:buNone/>
                      </a:pPr>
                      <a:r>
                        <a:rPr lang="es" sz="1700" b="0" i="0" u="none" strike="noStrike" noProof="0" dirty="0">
                          <a:solidFill>
                            <a:srgbClr val="202124"/>
                          </a:solidFill>
                          <a:latin typeface="Calibri"/>
                        </a:rPr>
                        <a:t>Mecánica agrícola 4</a:t>
                      </a:r>
                      <a:endParaRPr lang="en-US" sz="1700" dirty="0">
                        <a:latin typeface="Calibri"/>
                      </a:endParaRPr>
                    </a:p>
                    <a:p>
                      <a:pPr lvl="0">
                        <a:buNone/>
                      </a:pPr>
                      <a:endParaRPr lang="en-US" sz="1700" dirty="0">
                        <a:latin typeface="Calibri"/>
                      </a:endParaRPr>
                    </a:p>
                  </a:txBody>
                  <a:tcPr/>
                </a:tc>
                <a:extLst>
                  <a:ext uri="{0D108BD9-81ED-4DB2-BD59-A6C34878D82A}">
                    <a16:rowId xmlns:a16="http://schemas.microsoft.com/office/drawing/2014/main" val="2186623297"/>
                  </a:ext>
                </a:extLst>
              </a:tr>
              <a:tr h="1073124">
                <a:tc>
                  <a:txBody>
                    <a:bodyPr/>
                    <a:lstStyle/>
                    <a:p>
                      <a:pPr marL="0" lvl="0" algn="l">
                        <a:buNone/>
                      </a:pPr>
                      <a:endParaRPr lang="en-US" sz="1700" b="0" i="0" u="none" strike="noStrike" noProof="0" dirty="0">
                        <a:solidFill>
                          <a:srgbClr val="000000"/>
                        </a:solidFill>
                        <a:latin typeface="Calibri"/>
                      </a:endParaRPr>
                    </a:p>
                    <a:p>
                      <a:pPr marL="0" lvl="0" algn="l">
                        <a:buNone/>
                      </a:pPr>
                      <a:endParaRPr lang="en-US" sz="1700" b="0" i="0" u="none" strike="noStrike" noProof="0" dirty="0">
                        <a:solidFill>
                          <a:srgbClr val="000000"/>
                        </a:solidFill>
                        <a:latin typeface="Calibri"/>
                      </a:endParaRPr>
                    </a:p>
                    <a:p>
                      <a:pPr marL="0" lvl="0" algn="l">
                        <a:buNone/>
                      </a:pPr>
                      <a:r>
                        <a:rPr lang="en-US" sz="1700" b="0" i="0" u="none" strike="noStrike" noProof="0" dirty="0" err="1">
                          <a:solidFill>
                            <a:srgbClr val="000000"/>
                          </a:solidFill>
                          <a:latin typeface="Calibri"/>
                        </a:rPr>
                        <a:t>Adicional</a:t>
                      </a:r>
                      <a:endParaRPr lang="en-US" sz="1700" dirty="0" err="1">
                        <a:latin typeface="Calibri"/>
                      </a:endParaRPr>
                    </a:p>
                    <a:p>
                      <a:pPr lvl="0">
                        <a:buNone/>
                      </a:pPr>
                      <a:endParaRPr lang="en-US" sz="1700" dirty="0">
                        <a:latin typeface="Calibri"/>
                      </a:endParaRPr>
                    </a:p>
                  </a:txBody>
                  <a:tcPr/>
                </a:tc>
                <a:tc>
                  <a:txBody>
                    <a:bodyPr/>
                    <a:lstStyle/>
                    <a:p>
                      <a:pPr marL="0" lvl="0" algn="l">
                        <a:buNone/>
                      </a:pPr>
                      <a:endParaRPr lang="en-US" sz="1700" b="0" i="0" u="none" strike="noStrike" noProof="0" dirty="0">
                        <a:solidFill>
                          <a:srgbClr val="000000"/>
                        </a:solidFill>
                        <a:latin typeface="Calibri"/>
                      </a:endParaRPr>
                    </a:p>
                    <a:p>
                      <a:pPr marL="0" lvl="0" algn="l">
                        <a:buNone/>
                      </a:pPr>
                      <a:endParaRPr lang="en-US" sz="1700" b="0" i="0" u="none" strike="noStrike" noProof="0" dirty="0">
                        <a:solidFill>
                          <a:srgbClr val="000000"/>
                        </a:solidFill>
                        <a:latin typeface="Calibri"/>
                      </a:endParaRPr>
                    </a:p>
                    <a:p>
                      <a:pPr marL="0" lvl="0" algn="l">
                        <a:buNone/>
                      </a:pPr>
                      <a:r>
                        <a:rPr lang="en-US" sz="1700" b="0" i="0" u="none" strike="noStrike" noProof="0" dirty="0" err="1">
                          <a:solidFill>
                            <a:srgbClr val="000000"/>
                          </a:solidFill>
                          <a:latin typeface="Calibri"/>
                        </a:rPr>
                        <a:t>Horticultura</a:t>
                      </a:r>
                      <a:endParaRPr lang="en-US" sz="1700" dirty="0" err="1">
                        <a:latin typeface="Calibri"/>
                      </a:endParaRPr>
                    </a:p>
                    <a:p>
                      <a:pPr lvl="0">
                        <a:buNone/>
                      </a:pPr>
                      <a:endParaRPr lang="en-US" sz="1700" dirty="0">
                        <a:latin typeface="Calibri"/>
                      </a:endParaRPr>
                    </a:p>
                  </a:txBody>
                  <a:tcPr/>
                </a:tc>
                <a:tc>
                  <a:txBody>
                    <a:bodyPr/>
                    <a:lstStyle/>
                    <a:p>
                      <a:pPr marL="0" lvl="0" algn="l">
                        <a:buNone/>
                      </a:pPr>
                      <a:r>
                        <a:rPr lang="en-US" sz="1700" b="0" i="0" u="none" strike="noStrike" noProof="0" dirty="0" err="1">
                          <a:solidFill>
                            <a:srgbClr val="000000"/>
                          </a:solidFill>
                          <a:latin typeface="Calibri"/>
                        </a:rPr>
                        <a:t>Horticultura</a:t>
                      </a:r>
                      <a:r>
                        <a:rPr lang="en-US" sz="1700" b="0" i="0" u="none" strike="noStrike" noProof="0" dirty="0">
                          <a:solidFill>
                            <a:srgbClr val="000000"/>
                          </a:solidFill>
                          <a:latin typeface="Calibri"/>
                        </a:rPr>
                        <a:t> 2/ Mantenimiento de </a:t>
                      </a:r>
                      <a:r>
                        <a:rPr lang="en-US" sz="1700" b="0" i="0" u="none" strike="noStrike" noProof="0" dirty="0" err="1">
                          <a:solidFill>
                            <a:srgbClr val="000000"/>
                          </a:solidFill>
                          <a:latin typeface="Calibri"/>
                        </a:rPr>
                        <a:t>paisaje</a:t>
                      </a:r>
                      <a:endParaRPr lang="en-US" sz="1700" b="0" i="0" u="none" strike="noStrike" noProof="0" dirty="0">
                        <a:solidFill>
                          <a:srgbClr val="000000"/>
                        </a:solidFill>
                        <a:latin typeface="Calibri"/>
                      </a:endParaRPr>
                    </a:p>
                    <a:p>
                      <a:pPr marL="0" lvl="0" algn="l">
                        <a:buNone/>
                      </a:pPr>
                      <a:r>
                        <a:rPr lang="es" sz="1700" b="0" i="0" u="none" strike="noStrike" noProof="0" dirty="0">
                          <a:solidFill>
                            <a:srgbClr val="202124"/>
                          </a:solidFill>
                          <a:latin typeface="Calibri"/>
                        </a:rPr>
                        <a:t>Gestión de campos deportivos</a:t>
                      </a:r>
                      <a:endParaRPr lang="en-US" sz="1700" dirty="0">
                        <a:latin typeface="Calibri"/>
                      </a:endParaRPr>
                    </a:p>
                    <a:p>
                      <a:pPr lvl="0">
                        <a:buNone/>
                      </a:pPr>
                      <a:endParaRPr lang="en-US" sz="1700" dirty="0">
                        <a:latin typeface="Calibri"/>
                      </a:endParaRPr>
                    </a:p>
                  </a:txBody>
                  <a:tcPr/>
                </a:tc>
                <a:tc>
                  <a:txBody>
                    <a:bodyPr/>
                    <a:lstStyle/>
                    <a:p>
                      <a:pPr marL="0" lvl="0" algn="l">
                        <a:buNone/>
                      </a:pPr>
                      <a:endParaRPr lang="en-US" sz="1700" b="0" i="0" u="none" strike="noStrike" noProof="0" dirty="0">
                        <a:solidFill>
                          <a:srgbClr val="000000"/>
                        </a:solidFill>
                        <a:latin typeface="Calibri"/>
                      </a:endParaRPr>
                    </a:p>
                    <a:p>
                      <a:pPr marL="0" lvl="0" algn="l">
                        <a:buNone/>
                      </a:pPr>
                      <a:endParaRPr lang="en-US" sz="1700" b="0" i="0" u="none" strike="noStrike" noProof="0" dirty="0">
                        <a:solidFill>
                          <a:srgbClr val="000000"/>
                        </a:solidFill>
                        <a:latin typeface="Calibri"/>
                      </a:endParaRPr>
                    </a:p>
                    <a:p>
                      <a:pPr marL="0" lvl="0" algn="l">
                        <a:buNone/>
                      </a:pPr>
                      <a:r>
                        <a:rPr lang="en-US" sz="1700" b="0" i="0" u="none" strike="noStrike" noProof="0" dirty="0">
                          <a:solidFill>
                            <a:srgbClr val="000000"/>
                          </a:solidFill>
                          <a:latin typeface="Calibri"/>
                        </a:rPr>
                        <a:t>Diseno Floral 1</a:t>
                      </a:r>
                      <a:endParaRPr lang="en-US" sz="1700" dirty="0">
                        <a:latin typeface="Calibri"/>
                      </a:endParaRPr>
                    </a:p>
                    <a:p>
                      <a:pPr lvl="0">
                        <a:buNone/>
                      </a:pPr>
                      <a:endParaRPr lang="en-US" sz="1700" dirty="0">
                        <a:latin typeface="Calibri"/>
                      </a:endParaRPr>
                    </a:p>
                  </a:txBody>
                  <a:tcPr/>
                </a:tc>
                <a:tc>
                  <a:txBody>
                    <a:bodyPr/>
                    <a:lstStyle/>
                    <a:p>
                      <a:pPr marL="0" lvl="0" algn="l">
                        <a:buNone/>
                      </a:pPr>
                      <a:endParaRPr lang="en-US" sz="1700" b="0" i="0" u="none" strike="noStrike" noProof="0" dirty="0">
                        <a:solidFill>
                          <a:srgbClr val="000000"/>
                        </a:solidFill>
                        <a:latin typeface="Calibri"/>
                      </a:endParaRPr>
                    </a:p>
                    <a:p>
                      <a:pPr marL="0" lvl="0" algn="l">
                        <a:buNone/>
                      </a:pPr>
                      <a:endParaRPr lang="en-US" sz="1700" b="0" i="0" u="none" strike="noStrike" noProof="0" dirty="0">
                        <a:solidFill>
                          <a:srgbClr val="000000"/>
                        </a:solidFill>
                        <a:latin typeface="Calibri"/>
                      </a:endParaRPr>
                    </a:p>
                    <a:p>
                      <a:pPr marL="0" lvl="0" algn="l">
                        <a:buNone/>
                      </a:pPr>
                      <a:r>
                        <a:rPr lang="en-US" sz="1700" b="0" i="0" u="none" strike="noStrike" noProof="0" dirty="0">
                          <a:solidFill>
                            <a:srgbClr val="000000"/>
                          </a:solidFill>
                          <a:latin typeface="Calibri"/>
                        </a:rPr>
                        <a:t>Diseno Floral 2</a:t>
                      </a:r>
                      <a:endParaRPr lang="en-US" dirty="0"/>
                    </a:p>
                    <a:p>
                      <a:pPr lvl="0">
                        <a:buNone/>
                      </a:pPr>
                      <a:endParaRPr lang="en-US" sz="1700" dirty="0">
                        <a:latin typeface="Calibri"/>
                      </a:endParaRPr>
                    </a:p>
                  </a:txBody>
                  <a:tcPr/>
                </a:tc>
                <a:extLst>
                  <a:ext uri="{0D108BD9-81ED-4DB2-BD59-A6C34878D82A}">
                    <a16:rowId xmlns:a16="http://schemas.microsoft.com/office/drawing/2014/main" val="2106538064"/>
                  </a:ext>
                </a:extLst>
              </a:tr>
            </a:tbl>
          </a:graphicData>
        </a:graphic>
      </p:graphicFrame>
    </p:spTree>
    <p:extLst>
      <p:ext uri="{BB962C8B-B14F-4D97-AF65-F5344CB8AC3E}">
        <p14:creationId xmlns:p14="http://schemas.microsoft.com/office/powerpoint/2010/main" val="1127693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F63D5-4424-4379-A2CC-E57875D7C56F}"/>
              </a:ext>
            </a:extLst>
          </p:cNvPr>
          <p:cNvSpPr>
            <a:spLocks noGrp="1"/>
          </p:cNvSpPr>
          <p:nvPr>
            <p:ph type="title"/>
          </p:nvPr>
        </p:nvSpPr>
        <p:spPr>
          <a:xfrm>
            <a:off x="628650" y="365126"/>
            <a:ext cx="7886700" cy="974950"/>
          </a:xfrm>
        </p:spPr>
        <p:txBody>
          <a:bodyPr/>
          <a:lstStyle/>
          <a:p>
            <a:r>
              <a:rPr lang="en-US" b="1" err="1">
                <a:solidFill>
                  <a:schemeClr val="accent1"/>
                </a:solidFill>
                <a:latin typeface="Times New Roman"/>
                <a:cs typeface="Calibri Light"/>
              </a:rPr>
              <a:t>Negocio</a:t>
            </a:r>
            <a:r>
              <a:rPr lang="en-US" b="1" dirty="0">
                <a:solidFill>
                  <a:schemeClr val="accent1"/>
                </a:solidFill>
                <a:latin typeface="Times New Roman"/>
                <a:cs typeface="Calibri Light"/>
              </a:rPr>
              <a:t> y Computacion</a:t>
            </a:r>
            <a:endParaRPr lang="en-US" b="1" dirty="0">
              <a:solidFill>
                <a:schemeClr val="accent1"/>
              </a:solidFill>
              <a:latin typeface="Times New Roman"/>
              <a:cs typeface="Times New Roman"/>
            </a:endParaRPr>
          </a:p>
        </p:txBody>
      </p:sp>
      <p:sp>
        <p:nvSpPr>
          <p:cNvPr id="3" name="TextBox 2">
            <a:extLst>
              <a:ext uri="{FF2B5EF4-FFF2-40B4-BE49-F238E27FC236}">
                <a16:creationId xmlns:a16="http://schemas.microsoft.com/office/drawing/2014/main" id="{FB4BB352-5DE1-4342-97AA-95FCBA2257F5}"/>
              </a:ext>
            </a:extLst>
          </p:cNvPr>
          <p:cNvSpPr txBox="1"/>
          <p:nvPr/>
        </p:nvSpPr>
        <p:spPr>
          <a:xfrm>
            <a:off x="241360" y="1514206"/>
            <a:ext cx="4085596" cy="4462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err="1">
                <a:solidFill>
                  <a:schemeClr val="accent1"/>
                </a:solidFill>
                <a:latin typeface="Britannic Bold"/>
                <a:cs typeface="Calibri Light"/>
              </a:rPr>
              <a:t>I</a:t>
            </a:r>
            <a:r>
              <a:rPr lang="en-US" sz="2200" b="1" err="1">
                <a:solidFill>
                  <a:schemeClr val="accent1"/>
                </a:solidFill>
                <a:latin typeface="Britannic Bold"/>
                <a:cs typeface="Times New Roman"/>
              </a:rPr>
              <a:t>ntroducion</a:t>
            </a:r>
            <a:r>
              <a:rPr lang="en-US" sz="2200" b="1" dirty="0">
                <a:solidFill>
                  <a:schemeClr val="accent1"/>
                </a:solidFill>
                <a:latin typeface="Britannic Bold"/>
                <a:cs typeface="Times New Roman"/>
              </a:rPr>
              <a:t> de </a:t>
            </a:r>
            <a:r>
              <a:rPr lang="en-US" sz="2200" b="1" err="1">
                <a:solidFill>
                  <a:schemeClr val="accent1"/>
                </a:solidFill>
                <a:latin typeface="Britannic Bold"/>
                <a:cs typeface="Times New Roman"/>
              </a:rPr>
              <a:t>applicaciones</a:t>
            </a:r>
            <a:r>
              <a:rPr lang="en-US" sz="2200" b="1" dirty="0">
                <a:solidFill>
                  <a:schemeClr val="accent1"/>
                </a:solidFill>
                <a:latin typeface="Britannic Bold"/>
                <a:cs typeface="Times New Roman"/>
              </a:rPr>
              <a:t> de </a:t>
            </a:r>
            <a:r>
              <a:rPr lang="en-US" sz="2200" b="1" err="1">
                <a:solidFill>
                  <a:schemeClr val="accent1"/>
                </a:solidFill>
                <a:latin typeface="Britannic Bold"/>
                <a:cs typeface="Times New Roman"/>
              </a:rPr>
              <a:t>computadora</a:t>
            </a:r>
            <a:endParaRPr lang="en-US" sz="2200" b="1">
              <a:solidFill>
                <a:schemeClr val="accent1"/>
              </a:solidFill>
              <a:latin typeface="Britannic Bold"/>
              <a:cs typeface="Times New Roman"/>
            </a:endParaRPr>
          </a:p>
          <a:p>
            <a:pPr marL="285750" indent="-285750">
              <a:buFont typeface="Arial"/>
              <a:buChar char="•"/>
            </a:pPr>
            <a:r>
              <a:rPr lang="en-US" sz="2400" dirty="0">
                <a:latin typeface="Calibri Light"/>
                <a:cs typeface="Calibri"/>
              </a:rPr>
              <a:t>Clase </a:t>
            </a:r>
            <a:r>
              <a:rPr lang="en-US" sz="2400" dirty="0" err="1">
                <a:latin typeface="Calibri Light"/>
                <a:cs typeface="Calibri"/>
              </a:rPr>
              <a:t>requerida</a:t>
            </a:r>
            <a:r>
              <a:rPr lang="en-US" sz="2400" dirty="0">
                <a:latin typeface="Calibri Light"/>
                <a:cs typeface="Calibri"/>
              </a:rPr>
              <a:t> para </a:t>
            </a:r>
            <a:r>
              <a:rPr lang="en-US" sz="2400" dirty="0" err="1">
                <a:latin typeface="Calibri Light"/>
                <a:cs typeface="Calibri"/>
              </a:rPr>
              <a:t>graduacion</a:t>
            </a:r>
            <a:endParaRPr lang="en-US" sz="2400" b="1" dirty="0">
              <a:latin typeface="Calibri Light"/>
              <a:ea typeface="Calibri Light"/>
              <a:cs typeface="Calibri"/>
            </a:endParaRPr>
          </a:p>
          <a:p>
            <a:pPr marL="285750" indent="-285750">
              <a:buFont typeface="Arial"/>
              <a:buChar char="•"/>
            </a:pPr>
            <a:r>
              <a:rPr lang="en-US" sz="2400" err="1">
                <a:latin typeface="Calibri Light"/>
                <a:cs typeface="Calibri"/>
              </a:rPr>
              <a:t>Aprender</a:t>
            </a:r>
            <a:r>
              <a:rPr lang="en-US" sz="2400" dirty="0">
                <a:latin typeface="Calibri Light"/>
                <a:cs typeface="Calibri"/>
              </a:rPr>
              <a:t> a </a:t>
            </a:r>
            <a:r>
              <a:rPr lang="en-US" sz="2400" err="1">
                <a:latin typeface="Calibri Light"/>
                <a:cs typeface="Calibri"/>
              </a:rPr>
              <a:t>teclar</a:t>
            </a:r>
            <a:r>
              <a:rPr lang="en-US" sz="2400" dirty="0">
                <a:latin typeface="Calibri Light"/>
                <a:cs typeface="Calibri"/>
              </a:rPr>
              <a:t> </a:t>
            </a:r>
            <a:endParaRPr lang="en-US" sz="2400" b="1" dirty="0">
              <a:latin typeface="Calibri Light"/>
              <a:cs typeface="Calibri"/>
            </a:endParaRPr>
          </a:p>
          <a:p>
            <a:pPr marL="285750" indent="-285750">
              <a:buFont typeface="Arial"/>
              <a:buChar char="•"/>
            </a:pPr>
            <a:r>
              <a:rPr lang="en-US" sz="2400" err="1">
                <a:latin typeface="Calibri Light"/>
                <a:cs typeface="Calibri"/>
              </a:rPr>
              <a:t>Teclado</a:t>
            </a:r>
            <a:r>
              <a:rPr lang="en-US" sz="2400" dirty="0">
                <a:latin typeface="Calibri Light"/>
                <a:cs typeface="Calibri"/>
              </a:rPr>
              <a:t> </a:t>
            </a:r>
            <a:r>
              <a:rPr lang="en-US" sz="2400" err="1">
                <a:latin typeface="Calibri Light"/>
                <a:cs typeface="Calibri"/>
              </a:rPr>
              <a:t>numerico</a:t>
            </a:r>
            <a:endParaRPr lang="en-US" sz="2400" dirty="0">
              <a:latin typeface="Calibri Light"/>
              <a:cs typeface="Calibri"/>
            </a:endParaRPr>
          </a:p>
          <a:p>
            <a:pPr marL="285750" indent="-285750">
              <a:buFont typeface="Arial"/>
              <a:buChar char="•"/>
            </a:pPr>
            <a:r>
              <a:rPr lang="en-US" sz="2400" err="1">
                <a:latin typeface="Calibri Light"/>
                <a:cs typeface="Calibri"/>
              </a:rPr>
              <a:t>Documentos</a:t>
            </a:r>
            <a:r>
              <a:rPr lang="en-US" sz="2400" dirty="0">
                <a:latin typeface="Calibri Light"/>
                <a:cs typeface="Calibri"/>
              </a:rPr>
              <a:t> </a:t>
            </a:r>
            <a:r>
              <a:rPr lang="en-US" sz="2400" err="1">
                <a:latin typeface="Calibri Light"/>
                <a:cs typeface="Calibri"/>
              </a:rPr>
              <a:t>en</a:t>
            </a:r>
            <a:r>
              <a:rPr lang="en-US" sz="2400" dirty="0">
                <a:latin typeface="Calibri Light"/>
                <a:cs typeface="Calibri"/>
              </a:rPr>
              <a:t> </a:t>
            </a:r>
            <a:r>
              <a:rPr lang="en-US" sz="2400" err="1">
                <a:latin typeface="Calibri Light"/>
                <a:cs typeface="Calibri"/>
              </a:rPr>
              <a:t>el</a:t>
            </a:r>
            <a:r>
              <a:rPr lang="en-US" sz="2400" dirty="0">
                <a:latin typeface="Calibri Light"/>
                <a:cs typeface="Calibri"/>
              </a:rPr>
              <a:t> </a:t>
            </a:r>
            <a:r>
              <a:rPr lang="en-US" sz="2400" err="1">
                <a:latin typeface="Calibri Light"/>
                <a:cs typeface="Calibri"/>
              </a:rPr>
              <a:t>programa</a:t>
            </a:r>
            <a:r>
              <a:rPr lang="en-US" sz="2400" dirty="0">
                <a:latin typeface="Calibri Light"/>
                <a:cs typeface="Calibri"/>
              </a:rPr>
              <a:t> Word</a:t>
            </a:r>
          </a:p>
          <a:p>
            <a:pPr marL="285750" indent="-285750">
              <a:buFont typeface="Arial"/>
              <a:buChar char="•"/>
            </a:pPr>
            <a:r>
              <a:rPr lang="en-US" sz="2400" dirty="0">
                <a:latin typeface="Calibri Light"/>
                <a:cs typeface="Calibri"/>
              </a:rPr>
              <a:t>Excel</a:t>
            </a:r>
          </a:p>
          <a:p>
            <a:pPr marL="285750" indent="-285750">
              <a:buFont typeface="Arial"/>
              <a:buChar char="•"/>
            </a:pPr>
            <a:r>
              <a:rPr lang="en-US" sz="2400" dirty="0">
                <a:latin typeface="Calibri Light"/>
                <a:cs typeface="Calibri"/>
              </a:rPr>
              <a:t>Carreras</a:t>
            </a:r>
          </a:p>
          <a:p>
            <a:pPr marL="285750" indent="-285750">
              <a:buFont typeface="Arial"/>
              <a:buChar char="•"/>
            </a:pPr>
            <a:r>
              <a:rPr lang="en-US" sz="2400" err="1">
                <a:latin typeface="Calibri Light"/>
                <a:cs typeface="Calibri"/>
              </a:rPr>
              <a:t>Estilos</a:t>
            </a:r>
            <a:r>
              <a:rPr lang="en-US" sz="2400" dirty="0">
                <a:latin typeface="Calibri Light"/>
                <a:cs typeface="Calibri"/>
              </a:rPr>
              <a:t> de </a:t>
            </a:r>
            <a:r>
              <a:rPr lang="en-US" sz="2400" err="1">
                <a:latin typeface="Calibri Light"/>
                <a:cs typeface="Calibri"/>
              </a:rPr>
              <a:t>aprendizaje</a:t>
            </a:r>
            <a:endParaRPr lang="en-US" sz="2400" dirty="0">
              <a:latin typeface="Calibri Light"/>
              <a:cs typeface="Calibri"/>
            </a:endParaRPr>
          </a:p>
          <a:p>
            <a:pPr marL="285750" indent="-285750">
              <a:buFont typeface="Arial"/>
              <a:buChar char="•"/>
            </a:pPr>
            <a:r>
              <a:rPr lang="en-US" sz="2400" dirty="0" err="1">
                <a:latin typeface="Calibri Light"/>
                <a:cs typeface="Calibri"/>
              </a:rPr>
              <a:t>Aplicaciones</a:t>
            </a:r>
            <a:endParaRPr lang="en-US" sz="2400">
              <a:latin typeface="Calibri Light"/>
              <a:cs typeface="Calibri"/>
            </a:endParaRPr>
          </a:p>
        </p:txBody>
      </p:sp>
      <p:sp>
        <p:nvSpPr>
          <p:cNvPr id="8" name="TextBox 7">
            <a:extLst>
              <a:ext uri="{FF2B5EF4-FFF2-40B4-BE49-F238E27FC236}">
                <a16:creationId xmlns:a16="http://schemas.microsoft.com/office/drawing/2014/main" id="{98E6C1B8-279A-C659-CDA5-D9B35CA84226}"/>
              </a:ext>
            </a:extLst>
          </p:cNvPr>
          <p:cNvSpPr txBox="1"/>
          <p:nvPr/>
        </p:nvSpPr>
        <p:spPr>
          <a:xfrm>
            <a:off x="4822578" y="1708509"/>
            <a:ext cx="4302936" cy="32008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err="1">
                <a:solidFill>
                  <a:schemeClr val="accent1"/>
                </a:solidFill>
                <a:latin typeface="Britannic Bold"/>
                <a:cs typeface="Times New Roman"/>
              </a:rPr>
              <a:t>Applicacion</a:t>
            </a:r>
            <a:r>
              <a:rPr lang="en-US" sz="2400" b="1" dirty="0">
                <a:solidFill>
                  <a:schemeClr val="accent1"/>
                </a:solidFill>
                <a:latin typeface="Britannic Bold"/>
                <a:cs typeface="Times New Roman"/>
              </a:rPr>
              <a:t> de Computadoras </a:t>
            </a:r>
            <a:endParaRPr lang="en-US" sz="2400" dirty="0">
              <a:solidFill>
                <a:schemeClr val="accent1"/>
              </a:solidFill>
              <a:latin typeface="Britannic Bold"/>
              <a:cs typeface="Times New Roman"/>
            </a:endParaRPr>
          </a:p>
          <a:p>
            <a:endParaRPr lang="en-US" sz="1600" dirty="0">
              <a:latin typeface="Times New Roman"/>
              <a:cs typeface="Times New Roman"/>
            </a:endParaRPr>
          </a:p>
          <a:p>
            <a:pPr marL="285750" indent="-285750">
              <a:buFont typeface="Arial,Sans-Serif"/>
              <a:buChar char="•"/>
            </a:pPr>
            <a:r>
              <a:rPr lang="en-US" sz="2400" err="1">
                <a:latin typeface="Calibri Light"/>
                <a:cs typeface="Times New Roman"/>
              </a:rPr>
              <a:t>Programas</a:t>
            </a:r>
            <a:r>
              <a:rPr lang="en-US" sz="2400" dirty="0">
                <a:latin typeface="Calibri Light"/>
                <a:cs typeface="Times New Roman"/>
              </a:rPr>
              <a:t> Word y Excel </a:t>
            </a:r>
            <a:r>
              <a:rPr lang="en-US" sz="2400" err="1">
                <a:latin typeface="Calibri Light"/>
                <a:cs typeface="Times New Roman"/>
              </a:rPr>
              <a:t>Avanzados</a:t>
            </a:r>
            <a:endParaRPr lang="en-US" sz="2400">
              <a:latin typeface="Calibri Light"/>
              <a:cs typeface="Times New Roman"/>
            </a:endParaRPr>
          </a:p>
          <a:p>
            <a:pPr marL="285750" indent="-285750">
              <a:buFont typeface="Arial,Sans-Serif"/>
              <a:buChar char="•"/>
            </a:pPr>
            <a:r>
              <a:rPr lang="en-US" sz="2400" err="1">
                <a:latin typeface="Calibri Light"/>
                <a:cs typeface="Times New Roman"/>
              </a:rPr>
              <a:t>Certificacion</a:t>
            </a:r>
            <a:r>
              <a:rPr lang="en-US" sz="2400" dirty="0">
                <a:latin typeface="Calibri Light"/>
                <a:cs typeface="Times New Roman"/>
              </a:rPr>
              <a:t> </a:t>
            </a:r>
            <a:r>
              <a:rPr lang="en-US" sz="2400" err="1">
                <a:latin typeface="Calibri Light"/>
                <a:cs typeface="Times New Roman"/>
              </a:rPr>
              <a:t>en</a:t>
            </a:r>
            <a:r>
              <a:rPr lang="en-US" sz="2400" dirty="0">
                <a:latin typeface="Calibri Light"/>
                <a:cs typeface="Times New Roman"/>
              </a:rPr>
              <a:t> Word</a:t>
            </a:r>
          </a:p>
          <a:p>
            <a:pPr marL="285750" indent="-285750">
              <a:buFont typeface="Arial,Sans-Serif"/>
              <a:buChar char="•"/>
            </a:pPr>
            <a:r>
              <a:rPr lang="en-US" sz="2400" dirty="0">
                <a:latin typeface="Calibri Light"/>
                <a:cs typeface="Times New Roman"/>
              </a:rPr>
              <a:t>Photoshop</a:t>
            </a:r>
          </a:p>
          <a:p>
            <a:pPr marL="285750" indent="-285750">
              <a:buFont typeface="Arial,Sans-Serif"/>
              <a:buChar char="•"/>
            </a:pPr>
            <a:r>
              <a:rPr lang="en-US" sz="2400" dirty="0">
                <a:latin typeface="Calibri Light"/>
                <a:cs typeface="Times New Roman"/>
              </a:rPr>
              <a:t>Videography</a:t>
            </a:r>
          </a:p>
          <a:p>
            <a:pPr marL="285750" indent="-285750">
              <a:buFont typeface="Arial,Sans-Serif"/>
              <a:buChar char="•"/>
            </a:pPr>
            <a:r>
              <a:rPr lang="en-US" sz="2400" dirty="0">
                <a:latin typeface="Calibri Light"/>
                <a:cs typeface="Times New Roman"/>
              </a:rPr>
              <a:t>Pensamiento </a:t>
            </a:r>
            <a:r>
              <a:rPr lang="en-US" sz="2400" err="1">
                <a:latin typeface="Calibri Light"/>
                <a:cs typeface="Times New Roman"/>
              </a:rPr>
              <a:t>Critico</a:t>
            </a:r>
            <a:r>
              <a:rPr lang="en-US" sz="2400" dirty="0">
                <a:latin typeface="Calibri Light"/>
                <a:cs typeface="Times New Roman"/>
              </a:rPr>
              <a:t> y </a:t>
            </a:r>
            <a:r>
              <a:rPr lang="en-US" sz="2400" err="1">
                <a:latin typeface="Calibri Light"/>
                <a:cs typeface="Times New Roman"/>
              </a:rPr>
              <a:t>Creativo</a:t>
            </a:r>
            <a:endParaRPr lang="en-US" sz="2400">
              <a:latin typeface="Calibri Light"/>
              <a:cs typeface="Times New Roman"/>
            </a:endParaRPr>
          </a:p>
          <a:p>
            <a:pPr algn="l"/>
            <a:endParaRPr lang="en-US" dirty="0">
              <a:cs typeface="Calibri"/>
            </a:endParaRPr>
          </a:p>
        </p:txBody>
      </p:sp>
      <p:sp>
        <p:nvSpPr>
          <p:cNvPr id="9" name="Arrow: Right 8">
            <a:extLst>
              <a:ext uri="{FF2B5EF4-FFF2-40B4-BE49-F238E27FC236}">
                <a16:creationId xmlns:a16="http://schemas.microsoft.com/office/drawing/2014/main" id="{02DC2F97-54CD-19AA-6ADE-C4261DA0CFAB}"/>
              </a:ext>
            </a:extLst>
          </p:cNvPr>
          <p:cNvSpPr/>
          <p:nvPr/>
        </p:nvSpPr>
        <p:spPr>
          <a:xfrm>
            <a:off x="3371490" y="2386642"/>
            <a:ext cx="1365849" cy="13658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942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275B5-4AA7-EF65-17FA-43365CEEACDA}"/>
              </a:ext>
            </a:extLst>
          </p:cNvPr>
          <p:cNvSpPr>
            <a:spLocks noGrp="1"/>
          </p:cNvSpPr>
          <p:nvPr>
            <p:ph type="title"/>
          </p:nvPr>
        </p:nvSpPr>
        <p:spPr/>
        <p:txBody>
          <a:bodyPr/>
          <a:lstStyle/>
          <a:p>
            <a:pPr algn="ctr"/>
            <a:r>
              <a:rPr lang="en-US" b="1" err="1">
                <a:solidFill>
                  <a:schemeClr val="accent1"/>
                </a:solidFill>
                <a:latin typeface="Times New Roman"/>
                <a:cs typeface="Times New Roman"/>
              </a:rPr>
              <a:t>Negocio</a:t>
            </a:r>
            <a:r>
              <a:rPr lang="en-US" b="1" dirty="0">
                <a:solidFill>
                  <a:schemeClr val="accent1"/>
                </a:solidFill>
                <a:latin typeface="Times New Roman"/>
                <a:cs typeface="Times New Roman"/>
              </a:rPr>
              <a:t> y Computacion</a:t>
            </a:r>
            <a:endParaRPr lang="en-US" dirty="0">
              <a:solidFill>
                <a:schemeClr val="accent1"/>
              </a:solidFill>
              <a:cs typeface="Calibri Light" panose="020F0302020204030204"/>
            </a:endParaRPr>
          </a:p>
        </p:txBody>
      </p:sp>
      <p:graphicFrame>
        <p:nvGraphicFramePr>
          <p:cNvPr id="5" name="Diagram 4">
            <a:extLst>
              <a:ext uri="{FF2B5EF4-FFF2-40B4-BE49-F238E27FC236}">
                <a16:creationId xmlns:a16="http://schemas.microsoft.com/office/drawing/2014/main" id="{573C63FA-26CE-784E-50AA-FFE80B0A5199}"/>
              </a:ext>
            </a:extLst>
          </p:cNvPr>
          <p:cNvGraphicFramePr/>
          <p:nvPr>
            <p:extLst>
              <p:ext uri="{D42A27DB-BD31-4B8C-83A1-F6EECF244321}">
                <p14:modId xmlns:p14="http://schemas.microsoft.com/office/powerpoint/2010/main" val="1950238548"/>
              </p:ext>
            </p:extLst>
          </p:nvPr>
        </p:nvGraphicFramePr>
        <p:xfrm>
          <a:off x="503208" y="1830237"/>
          <a:ext cx="8008188" cy="4261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747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B30E-FA4C-4F4B-AC78-B09DE963F499}"/>
              </a:ext>
            </a:extLst>
          </p:cNvPr>
          <p:cNvSpPr>
            <a:spLocks noGrp="1"/>
          </p:cNvSpPr>
          <p:nvPr>
            <p:ph type="title"/>
          </p:nvPr>
        </p:nvSpPr>
        <p:spPr>
          <a:xfrm>
            <a:off x="810883" y="201822"/>
            <a:ext cx="6348413" cy="1513738"/>
          </a:xfrm>
        </p:spPr>
        <p:txBody>
          <a:bodyPr>
            <a:normAutofit/>
          </a:bodyPr>
          <a:lstStyle/>
          <a:p>
            <a:r>
              <a:rPr lang="en-US" b="1" dirty="0"/>
              <a:t>Drama</a:t>
            </a:r>
            <a:endParaRPr lang="en-US" b="1" dirty="0">
              <a:solidFill>
                <a:schemeClr val="tx1"/>
              </a:solidFill>
            </a:endParaRPr>
          </a:p>
        </p:txBody>
      </p:sp>
      <p:sp>
        <p:nvSpPr>
          <p:cNvPr id="3" name="Content Placeholder 2">
            <a:extLst>
              <a:ext uri="{FF2B5EF4-FFF2-40B4-BE49-F238E27FC236}">
                <a16:creationId xmlns:a16="http://schemas.microsoft.com/office/drawing/2014/main" id="{274344B9-7B9F-4DEA-BC77-41786CB63CA9}"/>
              </a:ext>
            </a:extLst>
          </p:cNvPr>
          <p:cNvSpPr>
            <a:spLocks noGrp="1"/>
          </p:cNvSpPr>
          <p:nvPr>
            <p:ph idx="1"/>
          </p:nvPr>
        </p:nvSpPr>
        <p:spPr>
          <a:xfrm>
            <a:off x="609600" y="1558909"/>
            <a:ext cx="7570488" cy="4785040"/>
          </a:xfrm>
        </p:spPr>
        <p:txBody>
          <a:bodyPr vert="horz" lIns="91440" tIns="45720" rIns="91440" bIns="45720" rtlCol="0" anchor="t">
            <a:normAutofit fontScale="92500" lnSpcReduction="10000"/>
          </a:bodyPr>
          <a:lstStyle/>
          <a:p>
            <a:r>
              <a:rPr lang="en-US" sz="2400" dirty="0"/>
              <a:t>En KCHS </a:t>
            </a:r>
            <a:r>
              <a:rPr lang="en-US" sz="2400" err="1"/>
              <a:t>ofrecemos</a:t>
            </a:r>
            <a:r>
              <a:rPr lang="en-US" sz="2400" dirty="0"/>
              <a:t> </a:t>
            </a:r>
            <a:r>
              <a:rPr lang="en-US" sz="2400" err="1"/>
              <a:t>cursos</a:t>
            </a:r>
            <a:r>
              <a:rPr lang="en-US" sz="2400" dirty="0"/>
              <a:t> de drama </a:t>
            </a:r>
            <a:r>
              <a:rPr lang="en-US" sz="2400" err="1"/>
              <a:t>principiante</a:t>
            </a:r>
            <a:r>
              <a:rPr lang="en-US" sz="2400" dirty="0"/>
              <a:t> y </a:t>
            </a:r>
            <a:r>
              <a:rPr lang="en-US" sz="2400" err="1"/>
              <a:t>avanzados</a:t>
            </a:r>
            <a:r>
              <a:rPr lang="en-US" sz="2400" dirty="0"/>
              <a:t>.  </a:t>
            </a:r>
            <a:endParaRPr lang="en-US" sz="2400" dirty="0">
              <a:cs typeface="Calibri"/>
            </a:endParaRPr>
          </a:p>
          <a:p>
            <a:pPr>
              <a:buFont typeface="Wingdings 3"/>
            </a:pPr>
            <a:r>
              <a:rPr lang="en-US" sz="2400" dirty="0">
                <a:ea typeface="Calibri"/>
                <a:cs typeface="Calibri"/>
              </a:rPr>
              <a:t>¡El drama es </a:t>
            </a:r>
            <a:r>
              <a:rPr lang="en-US" sz="2400" dirty="0" err="1">
                <a:ea typeface="Calibri"/>
                <a:cs typeface="Calibri"/>
              </a:rPr>
              <a:t>una</a:t>
            </a:r>
            <a:r>
              <a:rPr lang="en-US" sz="2400" dirty="0">
                <a:ea typeface="Calibri"/>
                <a:cs typeface="Calibri"/>
              </a:rPr>
              <a:t> </a:t>
            </a:r>
            <a:r>
              <a:rPr lang="en-US" sz="2400" dirty="0" err="1">
                <a:ea typeface="Calibri"/>
                <a:cs typeface="Calibri"/>
              </a:rPr>
              <a:t>excelente</a:t>
            </a:r>
            <a:r>
              <a:rPr lang="en-US" sz="2400" dirty="0">
                <a:ea typeface="Calibri"/>
                <a:cs typeface="Calibri"/>
              </a:rPr>
              <a:t> </a:t>
            </a:r>
            <a:r>
              <a:rPr lang="en-US" sz="2400" dirty="0" err="1">
                <a:ea typeface="Calibri"/>
                <a:cs typeface="Calibri"/>
              </a:rPr>
              <a:t>manera</a:t>
            </a:r>
            <a:r>
              <a:rPr lang="en-US" sz="2400" dirty="0">
                <a:ea typeface="Calibri"/>
                <a:cs typeface="Calibri"/>
              </a:rPr>
              <a:t> de </a:t>
            </a:r>
            <a:r>
              <a:rPr lang="en-US" sz="2400" dirty="0" err="1">
                <a:ea typeface="Calibri"/>
                <a:cs typeface="Calibri"/>
              </a:rPr>
              <a:t>generar</a:t>
            </a:r>
            <a:r>
              <a:rPr lang="en-US" sz="2400" dirty="0">
                <a:ea typeface="Calibri"/>
                <a:cs typeface="Calibri"/>
              </a:rPr>
              <a:t> </a:t>
            </a:r>
            <a:r>
              <a:rPr lang="en-US" sz="2400" dirty="0" err="1">
                <a:ea typeface="Calibri"/>
                <a:cs typeface="Calibri"/>
              </a:rPr>
              <a:t>confianza</a:t>
            </a:r>
            <a:r>
              <a:rPr lang="en-US" sz="2400" dirty="0">
                <a:ea typeface="Calibri"/>
                <a:cs typeface="Calibri"/>
              </a:rPr>
              <a:t> y </a:t>
            </a:r>
            <a:r>
              <a:rPr lang="en-US" sz="2400" dirty="0" err="1">
                <a:ea typeface="Calibri"/>
                <a:cs typeface="Calibri"/>
              </a:rPr>
              <a:t>hacer</a:t>
            </a:r>
            <a:r>
              <a:rPr lang="en-US" sz="2400" dirty="0">
                <a:ea typeface="Calibri"/>
                <a:cs typeface="Calibri"/>
              </a:rPr>
              <a:t> amigos </a:t>
            </a:r>
            <a:r>
              <a:rPr lang="en-US" sz="2400" dirty="0" err="1">
                <a:ea typeface="Calibri"/>
                <a:cs typeface="Calibri"/>
              </a:rPr>
              <a:t>en</a:t>
            </a:r>
            <a:r>
              <a:rPr lang="en-US" sz="2400" dirty="0">
                <a:ea typeface="Calibri"/>
                <a:cs typeface="Calibri"/>
              </a:rPr>
              <a:t> un </a:t>
            </a:r>
            <a:r>
              <a:rPr lang="en-US" sz="2400" dirty="0" err="1">
                <a:ea typeface="Calibri"/>
                <a:cs typeface="Calibri"/>
              </a:rPr>
              <a:t>espacio</a:t>
            </a:r>
            <a:r>
              <a:rPr lang="en-US" sz="2400" dirty="0">
                <a:ea typeface="Calibri"/>
                <a:cs typeface="Calibri"/>
              </a:rPr>
              <a:t> </a:t>
            </a:r>
            <a:r>
              <a:rPr lang="en-US" sz="2400" dirty="0" err="1">
                <a:ea typeface="Calibri"/>
                <a:cs typeface="Calibri"/>
              </a:rPr>
              <a:t>divertido</a:t>
            </a:r>
            <a:r>
              <a:rPr lang="en-US" sz="2400" dirty="0">
                <a:ea typeface="Calibri"/>
                <a:cs typeface="Calibri"/>
              </a:rPr>
              <a:t> y de </a:t>
            </a:r>
            <a:r>
              <a:rPr lang="en-US" sz="2400" dirty="0" err="1">
                <a:ea typeface="Calibri"/>
                <a:cs typeface="Calibri"/>
              </a:rPr>
              <a:t>apoyo</a:t>
            </a:r>
            <a:r>
              <a:rPr lang="en-US" sz="2400" dirty="0">
                <a:ea typeface="Calibri"/>
                <a:cs typeface="Calibri"/>
              </a:rPr>
              <a:t>!</a:t>
            </a:r>
            <a:endParaRPr lang="en-US" sz="2400" dirty="0">
              <a:solidFill>
                <a:schemeClr val="tx1"/>
              </a:solidFill>
              <a:cs typeface="Calibri"/>
            </a:endParaRPr>
          </a:p>
          <a:p>
            <a:pPr>
              <a:buFont typeface="Wingdings 3"/>
            </a:pPr>
            <a:r>
              <a:rPr lang="en-US" sz="2400" dirty="0"/>
              <a:t>Drama </a:t>
            </a:r>
            <a:r>
              <a:rPr lang="en-US" sz="2400" err="1"/>
              <a:t>cumple</a:t>
            </a:r>
            <a:r>
              <a:rPr lang="en-US" sz="2400" dirty="0"/>
              <a:t> con </a:t>
            </a:r>
            <a:r>
              <a:rPr lang="en-US" sz="2400" err="1"/>
              <a:t>el</a:t>
            </a:r>
            <a:r>
              <a:rPr lang="en-US" sz="2400" dirty="0"/>
              <a:t> </a:t>
            </a:r>
            <a:r>
              <a:rPr lang="en-US" sz="2400" err="1"/>
              <a:t>requisito</a:t>
            </a:r>
            <a:r>
              <a:rPr lang="en-US" sz="2400" dirty="0"/>
              <a:t> de </a:t>
            </a:r>
            <a:r>
              <a:rPr lang="en-US" sz="2400" err="1"/>
              <a:t>clase</a:t>
            </a:r>
            <a:r>
              <a:rPr lang="en-US" sz="2400" dirty="0"/>
              <a:t> </a:t>
            </a:r>
            <a:r>
              <a:rPr lang="en-US" sz="2400" err="1"/>
              <a:t>electiva</a:t>
            </a:r>
            <a:r>
              <a:rPr lang="en-US" sz="2400" dirty="0"/>
              <a:t> </a:t>
            </a:r>
            <a:r>
              <a:rPr lang="en-US" sz="2400" err="1"/>
              <a:t>como</a:t>
            </a:r>
            <a:r>
              <a:rPr lang="en-US" sz="2400" dirty="0"/>
              <a:t> </a:t>
            </a:r>
            <a:r>
              <a:rPr lang="en-US" sz="2400" err="1"/>
              <a:t>arte</a:t>
            </a:r>
            <a:r>
              <a:rPr lang="en-US" sz="2400" dirty="0"/>
              <a:t> </a:t>
            </a:r>
            <a:r>
              <a:rPr lang="en-US" sz="2400" err="1"/>
              <a:t>fina</a:t>
            </a:r>
            <a:endParaRPr lang="en-US" sz="2400" err="1">
              <a:solidFill>
                <a:schemeClr val="tx1"/>
              </a:solidFill>
              <a:ea typeface="Calibri"/>
              <a:cs typeface="Calibri"/>
            </a:endParaRPr>
          </a:p>
          <a:p>
            <a:pPr>
              <a:buFont typeface="Wingdings 3"/>
            </a:pPr>
            <a:r>
              <a:rPr lang="en-US" sz="2400" dirty="0">
                <a:ea typeface="Calibri"/>
                <a:cs typeface="Calibri"/>
              </a:rPr>
              <a:t>Drama es mas que </a:t>
            </a:r>
            <a:r>
              <a:rPr lang="en-US" sz="2400" dirty="0" err="1">
                <a:ea typeface="Calibri"/>
                <a:cs typeface="Calibri"/>
              </a:rPr>
              <a:t>actuacion</a:t>
            </a:r>
            <a:r>
              <a:rPr lang="en-US" sz="2400" dirty="0">
                <a:ea typeface="Calibri"/>
                <a:cs typeface="Calibri"/>
              </a:rPr>
              <a:t>, </a:t>
            </a:r>
            <a:r>
              <a:rPr lang="en-US" sz="2400" dirty="0" err="1">
                <a:ea typeface="Calibri"/>
                <a:cs typeface="Calibri"/>
              </a:rPr>
              <a:t>tambien</a:t>
            </a:r>
            <a:r>
              <a:rPr lang="en-US" sz="2400" dirty="0">
                <a:ea typeface="Calibri"/>
                <a:cs typeface="Calibri"/>
              </a:rPr>
              <a:t> </a:t>
            </a:r>
            <a:r>
              <a:rPr lang="en-US" sz="2400" dirty="0" err="1">
                <a:ea typeface="Calibri"/>
                <a:cs typeface="Calibri"/>
              </a:rPr>
              <a:t>aprendemos</a:t>
            </a:r>
            <a:r>
              <a:rPr lang="en-US" sz="2400" dirty="0">
                <a:ea typeface="Calibri"/>
                <a:cs typeface="Calibri"/>
              </a:rPr>
              <a:t> </a:t>
            </a:r>
            <a:r>
              <a:rPr lang="en-US" sz="2400" dirty="0" err="1">
                <a:ea typeface="Calibri"/>
                <a:cs typeface="Calibri"/>
              </a:rPr>
              <a:t>sobre</a:t>
            </a:r>
            <a:r>
              <a:rPr lang="en-US" sz="2400" dirty="0">
                <a:ea typeface="Calibri"/>
                <a:cs typeface="Calibri"/>
              </a:rPr>
              <a:t> </a:t>
            </a:r>
            <a:r>
              <a:rPr lang="en-US" sz="2400" dirty="0" err="1">
                <a:ea typeface="Calibri"/>
                <a:cs typeface="Calibri"/>
              </a:rPr>
              <a:t>elementos</a:t>
            </a:r>
            <a:r>
              <a:rPr lang="en-US" sz="2400" dirty="0">
                <a:ea typeface="Calibri"/>
                <a:cs typeface="Calibri"/>
              </a:rPr>
              <a:t> </a:t>
            </a:r>
            <a:r>
              <a:rPr lang="en-US" sz="2400" dirty="0" err="1">
                <a:ea typeface="Calibri"/>
                <a:cs typeface="Calibri"/>
              </a:rPr>
              <a:t>technicos</a:t>
            </a:r>
            <a:r>
              <a:rPr lang="en-US" sz="2400" dirty="0">
                <a:ea typeface="Calibri"/>
                <a:cs typeface="Calibri"/>
              </a:rPr>
              <a:t> de </a:t>
            </a:r>
            <a:r>
              <a:rPr lang="en-US" sz="2400" dirty="0" err="1">
                <a:ea typeface="Calibri"/>
                <a:cs typeface="Calibri"/>
              </a:rPr>
              <a:t>teatro</a:t>
            </a:r>
            <a:endParaRPr lang="en-US" sz="2400" dirty="0" err="1"/>
          </a:p>
          <a:p>
            <a:pPr marL="685800">
              <a:buFont typeface="Wingdings 3"/>
            </a:pPr>
            <a:r>
              <a:rPr lang="en-US" sz="2400" err="1"/>
              <a:t>Disfraz</a:t>
            </a:r>
            <a:endParaRPr lang="en-US" sz="2400">
              <a:cs typeface="Calibri"/>
            </a:endParaRPr>
          </a:p>
          <a:p>
            <a:pPr marL="685800">
              <a:buFont typeface="Wingdings 3"/>
            </a:pPr>
            <a:r>
              <a:rPr lang="en-US" sz="2400" err="1"/>
              <a:t>Maquillaje</a:t>
            </a:r>
            <a:r>
              <a:rPr lang="en-US" sz="2400" dirty="0"/>
              <a:t> </a:t>
            </a:r>
            <a:endParaRPr lang="en-US" sz="2400" dirty="0">
              <a:solidFill>
                <a:srgbClr val="000000"/>
              </a:solidFill>
              <a:cs typeface="Calibri"/>
            </a:endParaRPr>
          </a:p>
          <a:p>
            <a:pPr marL="685800">
              <a:buFont typeface="Wingdings 3"/>
            </a:pPr>
            <a:r>
              <a:rPr lang="en-US" sz="2400" dirty="0"/>
              <a:t>Diseno de </a:t>
            </a:r>
            <a:r>
              <a:rPr lang="en-US" sz="2400" err="1"/>
              <a:t>iluminacion</a:t>
            </a:r>
            <a:r>
              <a:rPr lang="en-US" sz="2400" dirty="0"/>
              <a:t> </a:t>
            </a:r>
            <a:endParaRPr lang="en-US" sz="2400" dirty="0">
              <a:solidFill>
                <a:schemeClr val="tx1"/>
              </a:solidFill>
              <a:cs typeface="Calibri"/>
            </a:endParaRPr>
          </a:p>
          <a:p>
            <a:pPr marL="685800">
              <a:buFont typeface="Wingdings 3"/>
              <a:buChar char="•"/>
            </a:pPr>
            <a:r>
              <a:rPr lang="en-US" sz="2400" dirty="0" err="1">
                <a:ea typeface="Calibri"/>
                <a:cs typeface="Calibri"/>
              </a:rPr>
              <a:t>Diseño</a:t>
            </a:r>
            <a:r>
              <a:rPr lang="en-US" sz="2400" dirty="0">
                <a:ea typeface="Calibri"/>
                <a:cs typeface="Calibri"/>
              </a:rPr>
              <a:t> y </a:t>
            </a:r>
            <a:r>
              <a:rPr lang="en-US" sz="2400" dirty="0" err="1">
                <a:ea typeface="Calibri"/>
                <a:cs typeface="Calibri"/>
              </a:rPr>
              <a:t>construcion</a:t>
            </a:r>
            <a:r>
              <a:rPr lang="en-US" sz="2400" dirty="0">
                <a:ea typeface="Calibri"/>
                <a:cs typeface="Calibri"/>
              </a:rPr>
              <a:t> de set</a:t>
            </a:r>
            <a:endParaRPr lang="en-US" sz="2400" dirty="0"/>
          </a:p>
          <a:p>
            <a:pPr marL="685800">
              <a:buFont typeface="Wingdings 3"/>
              <a:buChar char="•"/>
            </a:pPr>
            <a:r>
              <a:rPr lang="en-US" sz="2400" dirty="0" err="1">
                <a:ea typeface="Calibri"/>
                <a:cs typeface="Calibri"/>
              </a:rPr>
              <a:t>Diseño</a:t>
            </a:r>
            <a:r>
              <a:rPr lang="en-US" sz="2400" dirty="0">
                <a:ea typeface="Calibri"/>
                <a:cs typeface="Calibri"/>
              </a:rPr>
              <a:t> de </a:t>
            </a:r>
            <a:r>
              <a:rPr lang="en-US" sz="2400" dirty="0" err="1">
                <a:ea typeface="Calibri"/>
                <a:cs typeface="Calibri"/>
              </a:rPr>
              <a:t>sonido</a:t>
            </a:r>
            <a:endParaRPr lang="en-US" sz="2400" dirty="0" err="1"/>
          </a:p>
          <a:p>
            <a:pPr marL="685800">
              <a:buFont typeface="Wingdings 3"/>
              <a:buChar char="•"/>
            </a:pPr>
            <a:r>
              <a:rPr lang="en-US" sz="2400" dirty="0">
                <a:ea typeface="Calibri"/>
                <a:cs typeface="Calibri"/>
              </a:rPr>
              <a:t>Y </a:t>
            </a:r>
            <a:r>
              <a:rPr lang="en-US" sz="2400" dirty="0" err="1">
                <a:ea typeface="Calibri"/>
                <a:cs typeface="Calibri"/>
              </a:rPr>
              <a:t>manejaminento</a:t>
            </a:r>
            <a:r>
              <a:rPr lang="en-US" sz="2400" dirty="0">
                <a:ea typeface="Calibri"/>
                <a:cs typeface="Calibri"/>
              </a:rPr>
              <a:t> de </a:t>
            </a:r>
            <a:r>
              <a:rPr lang="en-US" sz="2400" dirty="0" err="1">
                <a:ea typeface="Calibri"/>
                <a:cs typeface="Calibri"/>
              </a:rPr>
              <a:t>escenario</a:t>
            </a:r>
            <a:endParaRPr lang="en-US" sz="2400" dirty="0" err="1"/>
          </a:p>
          <a:p>
            <a:pPr marL="114300" indent="0">
              <a:buNone/>
            </a:pPr>
            <a:endParaRPr lang="en-US" sz="2400" dirty="0">
              <a:solidFill>
                <a:schemeClr val="tx1"/>
              </a:solidFill>
              <a:cs typeface="Calibri"/>
            </a:endParaRPr>
          </a:p>
          <a:p>
            <a:endParaRPr lang="en-US"/>
          </a:p>
        </p:txBody>
      </p:sp>
      <p:pic>
        <p:nvPicPr>
          <p:cNvPr id="5" name="Picture 12" descr="A close up of a logo&#10;&#10;Description generated with very high confidence">
            <a:extLst>
              <a:ext uri="{FF2B5EF4-FFF2-40B4-BE49-F238E27FC236}">
                <a16:creationId xmlns:a16="http://schemas.microsoft.com/office/drawing/2014/main" id="{27ED0BC0-584E-4472-98D4-014E3243B087}"/>
              </a:ext>
            </a:extLst>
          </p:cNvPr>
          <p:cNvPicPr>
            <a:picLocks noChangeAspect="1"/>
          </p:cNvPicPr>
          <p:nvPr/>
        </p:nvPicPr>
        <p:blipFill>
          <a:blip r:embed="rId2"/>
          <a:stretch>
            <a:fillRect/>
          </a:stretch>
        </p:blipFill>
        <p:spPr>
          <a:xfrm>
            <a:off x="5786531" y="3474699"/>
            <a:ext cx="2743200" cy="2485450"/>
          </a:xfrm>
          <a:prstGeom prst="rect">
            <a:avLst/>
          </a:prstGeom>
        </p:spPr>
      </p:pic>
    </p:spTree>
    <p:extLst>
      <p:ext uri="{BB962C8B-B14F-4D97-AF65-F5344CB8AC3E}">
        <p14:creationId xmlns:p14="http://schemas.microsoft.com/office/powerpoint/2010/main" val="1178329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2005160" y="147203"/>
            <a:ext cx="4694372" cy="906498"/>
          </a:xfrm>
          <a:prstGeom prst="rect">
            <a:avLst/>
          </a:prstGeom>
        </p:spPr>
        <p:txBody>
          <a:bodyPr vert="horz" wrap="square" lIns="0" tIns="36671" rIns="0" bIns="0" rtlCol="0">
            <a:spAutoFit/>
          </a:bodyPr>
          <a:lstStyle/>
          <a:p>
            <a:pPr algn="ctr">
              <a:spcBef>
                <a:spcPts val="289"/>
              </a:spcBef>
            </a:pPr>
            <a:r>
              <a:rPr lang="en-US" sz="2700" spc="-4">
                <a:latin typeface="Stencil"/>
                <a:cs typeface="Stencil"/>
              </a:rPr>
              <a:t>King city High School</a:t>
            </a:r>
            <a:endParaRPr lang="en-US" sz="2700">
              <a:latin typeface="Stencil"/>
              <a:cs typeface="Stencil"/>
            </a:endParaRPr>
          </a:p>
          <a:p>
            <a:pPr algn="ctr">
              <a:spcBef>
                <a:spcPts val="289"/>
              </a:spcBef>
            </a:pPr>
            <a:r>
              <a:rPr lang="en-US" sz="2700" err="1">
                <a:latin typeface="Stencil"/>
                <a:cs typeface="Stencil"/>
              </a:rPr>
              <a:t>Ciencias</a:t>
            </a:r>
            <a:r>
              <a:rPr lang="en-US" sz="2700">
                <a:latin typeface="Stencil"/>
                <a:cs typeface="Stencil"/>
              </a:rPr>
              <a:t> </a:t>
            </a:r>
            <a:r>
              <a:rPr lang="en-US" sz="2700" err="1">
                <a:latin typeface="Stencil"/>
                <a:cs typeface="Stencil"/>
              </a:rPr>
              <a:t>militares</a:t>
            </a:r>
            <a:endParaRPr sz="2700">
              <a:latin typeface="Stencil"/>
              <a:cs typeface="Stencil"/>
            </a:endParaRPr>
          </a:p>
        </p:txBody>
      </p:sp>
      <p:sp>
        <p:nvSpPr>
          <p:cNvPr id="7" name="object 12"/>
          <p:cNvSpPr/>
          <p:nvPr/>
        </p:nvSpPr>
        <p:spPr>
          <a:xfrm>
            <a:off x="7904119" y="148255"/>
            <a:ext cx="995613" cy="1306556"/>
          </a:xfrm>
          <a:prstGeom prst="rect">
            <a:avLst/>
          </a:prstGeom>
          <a:blipFill>
            <a:blip r:embed="rId2" cstate="print"/>
            <a:stretch>
              <a:fillRect/>
            </a:stretch>
          </a:blipFill>
        </p:spPr>
        <p:txBody>
          <a:bodyPr wrap="square" lIns="0" tIns="0" rIns="0" bIns="0" rtlCol="0"/>
          <a:lstStyle/>
          <a:p>
            <a:endParaRPr sz="135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96" y="153052"/>
            <a:ext cx="1378352" cy="1389037"/>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0317"/>
          <a:stretch/>
        </p:blipFill>
        <p:spPr>
          <a:xfrm>
            <a:off x="300244" y="4499848"/>
            <a:ext cx="1799528" cy="2237257"/>
          </a:xfrm>
          <a:prstGeom prst="rect">
            <a:avLst/>
          </a:prstGeom>
          <a:effectLst>
            <a:softEdge rad="63500"/>
          </a:effectLst>
        </p:spPr>
      </p:pic>
      <p:sp>
        <p:nvSpPr>
          <p:cNvPr id="10" name="Rectangle 9"/>
          <p:cNvSpPr/>
          <p:nvPr/>
        </p:nvSpPr>
        <p:spPr>
          <a:xfrm>
            <a:off x="73845" y="1449264"/>
            <a:ext cx="4497513" cy="507831"/>
          </a:xfrm>
          <a:prstGeom prst="rect">
            <a:avLst/>
          </a:prstGeom>
        </p:spPr>
        <p:txBody>
          <a:bodyPr wrap="none">
            <a:spAutoFit/>
          </a:bodyPr>
          <a:lstStyle/>
          <a:p>
            <a:r>
              <a:rPr lang="en-US" sz="2700" b="1" i="1" u="sng" cap="small">
                <a:latin typeface="Times New Roman" panose="02020603050405020304" pitchFamily="18" charset="0"/>
                <a:ea typeface="Times New Roman" panose="02020603050405020304" pitchFamily="18" charset="0"/>
              </a:rPr>
              <a:t>Que </a:t>
            </a:r>
            <a:r>
              <a:rPr lang="en-US" sz="2700" b="1" i="1" u="sng" cap="small" err="1">
                <a:latin typeface="Times New Roman" panose="02020603050405020304" pitchFamily="18" charset="0"/>
                <a:ea typeface="Times New Roman" panose="02020603050405020304" pitchFamily="18" charset="0"/>
              </a:rPr>
              <a:t>es</a:t>
            </a:r>
            <a:r>
              <a:rPr lang="en-US" sz="2700" b="1" i="1" u="sng" cap="small">
                <a:latin typeface="Times New Roman" panose="02020603050405020304" pitchFamily="18" charset="0"/>
                <a:ea typeface="Times New Roman" panose="02020603050405020304" pitchFamily="18" charset="0"/>
              </a:rPr>
              <a:t> </a:t>
            </a:r>
            <a:r>
              <a:rPr lang="en-US" sz="2700" b="1" i="1" u="sng" cap="small" err="1">
                <a:latin typeface="Times New Roman" panose="02020603050405020304" pitchFamily="18" charset="0"/>
                <a:ea typeface="Times New Roman" panose="02020603050405020304" pitchFamily="18" charset="0"/>
              </a:rPr>
              <a:t>Ciencias</a:t>
            </a:r>
            <a:r>
              <a:rPr lang="en-US" sz="2700" b="1" i="1" u="sng" cap="small">
                <a:latin typeface="Times New Roman" panose="02020603050405020304" pitchFamily="18" charset="0"/>
                <a:ea typeface="Times New Roman" panose="02020603050405020304" pitchFamily="18" charset="0"/>
              </a:rPr>
              <a:t> </a:t>
            </a:r>
            <a:r>
              <a:rPr lang="en-US" sz="2700" b="1" i="1" u="sng" cap="small" err="1">
                <a:latin typeface="Times New Roman" panose="02020603050405020304" pitchFamily="18" charset="0"/>
                <a:ea typeface="Times New Roman" panose="02020603050405020304" pitchFamily="18" charset="0"/>
              </a:rPr>
              <a:t>Militares</a:t>
            </a:r>
            <a:r>
              <a:rPr lang="en-US" sz="2700" b="1" i="1" u="sng" cap="small">
                <a:latin typeface="Times New Roman" panose="02020603050405020304" pitchFamily="18" charset="0"/>
                <a:ea typeface="Times New Roman" panose="02020603050405020304" pitchFamily="18" charset="0"/>
              </a:rPr>
              <a:t>?</a:t>
            </a:r>
            <a:endParaRPr lang="en-US" sz="2700" i="1" u="sng"/>
          </a:p>
        </p:txBody>
      </p:sp>
      <p:sp>
        <p:nvSpPr>
          <p:cNvPr id="11" name="Rectangle 10"/>
          <p:cNvSpPr/>
          <p:nvPr/>
        </p:nvSpPr>
        <p:spPr>
          <a:xfrm>
            <a:off x="74414" y="1834066"/>
            <a:ext cx="5272745" cy="1200329"/>
          </a:xfrm>
          <a:prstGeom prst="rect">
            <a:avLst/>
          </a:prstGeom>
        </p:spPr>
        <p:txBody>
          <a:bodyPr wrap="square">
            <a:spAutoFit/>
          </a:bodyPr>
          <a:lstStyle/>
          <a:p>
            <a:r>
              <a:rPr lang="en-US" err="1">
                <a:latin typeface="Times New Roman" panose="02020603050405020304" pitchFamily="18" charset="0"/>
                <a:ea typeface="Calibri" panose="020F0502020204030204" pitchFamily="34" charset="0"/>
              </a:rPr>
              <a:t>Ciencias</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Militares</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es</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una</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clase</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avanzada</a:t>
            </a:r>
            <a:r>
              <a:rPr lang="en-US">
                <a:latin typeface="Times New Roman" panose="02020603050405020304" pitchFamily="18" charset="0"/>
                <a:ea typeface="Calibri" panose="020F0502020204030204" pitchFamily="34" charset="0"/>
              </a:rPr>
              <a:t> de </a:t>
            </a:r>
            <a:r>
              <a:rPr lang="en-US" err="1">
                <a:latin typeface="Times New Roman" panose="02020603050405020304" pitchFamily="18" charset="0"/>
                <a:ea typeface="Calibri" panose="020F0502020204030204" pitchFamily="34" charset="0"/>
              </a:rPr>
              <a:t>liderazgo</a:t>
            </a:r>
            <a:r>
              <a:rPr lang="en-US">
                <a:latin typeface="Times New Roman" panose="02020603050405020304" pitchFamily="18" charset="0"/>
                <a:ea typeface="Calibri" panose="020F0502020204030204" pitchFamily="34" charset="0"/>
              </a:rPr>
              <a:t> que </a:t>
            </a:r>
            <a:r>
              <a:rPr lang="en-US" err="1">
                <a:latin typeface="Times New Roman" panose="02020603050405020304" pitchFamily="18" charset="0"/>
                <a:ea typeface="Calibri" panose="020F0502020204030204" pitchFamily="34" charset="0"/>
              </a:rPr>
              <a:t>usa</a:t>
            </a:r>
            <a:r>
              <a:rPr lang="en-US">
                <a:latin typeface="Times New Roman" panose="02020603050405020304" pitchFamily="18" charset="0"/>
                <a:ea typeface="Calibri" panose="020F0502020204030204" pitchFamily="34" charset="0"/>
              </a:rPr>
              <a:t> la </a:t>
            </a:r>
            <a:r>
              <a:rPr lang="en-US" err="1">
                <a:latin typeface="Times New Roman" panose="02020603050405020304" pitchFamily="18" charset="0"/>
                <a:ea typeface="Calibri" panose="020F0502020204030204" pitchFamily="34" charset="0"/>
              </a:rPr>
              <a:t>estructura</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militar</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Ofrece</a:t>
            </a:r>
            <a:r>
              <a:rPr lang="en-US">
                <a:latin typeface="Times New Roman" panose="02020603050405020304" pitchFamily="18" charset="0"/>
                <a:ea typeface="Calibri" panose="020F0502020204030204" pitchFamily="34" charset="0"/>
              </a:rPr>
              <a:t> la </a:t>
            </a:r>
            <a:r>
              <a:rPr lang="en-US" err="1">
                <a:latin typeface="Times New Roman" panose="02020603050405020304" pitchFamily="18" charset="0"/>
                <a:ea typeface="Calibri" panose="020F0502020204030204" pitchFamily="34" charset="0"/>
              </a:rPr>
              <a:t>oportunidad</a:t>
            </a:r>
            <a:r>
              <a:rPr lang="en-US">
                <a:latin typeface="Times New Roman" panose="02020603050405020304" pitchFamily="18" charset="0"/>
                <a:ea typeface="Calibri" panose="020F0502020204030204" pitchFamily="34" charset="0"/>
              </a:rPr>
              <a:t> para </a:t>
            </a:r>
            <a:r>
              <a:rPr lang="en-US" err="1">
                <a:latin typeface="Times New Roman" panose="02020603050405020304" pitchFamily="18" charset="0"/>
                <a:ea typeface="Calibri" panose="020F0502020204030204" pitchFamily="34" charset="0"/>
              </a:rPr>
              <a:t>una</a:t>
            </a:r>
            <a:r>
              <a:rPr lang="en-US">
                <a:latin typeface="Times New Roman" panose="02020603050405020304" pitchFamily="18" charset="0"/>
                <a:ea typeface="Calibri" panose="020F0502020204030204" pitchFamily="34" charset="0"/>
              </a:rPr>
              <a:t> </a:t>
            </a:r>
            <a:r>
              <a:rPr lang="en-US" err="1">
                <a:latin typeface="Times New Roman" panose="02020603050405020304" pitchFamily="18" charset="0"/>
                <a:ea typeface="Calibri" panose="020F0502020204030204" pitchFamily="34" charset="0"/>
              </a:rPr>
              <a:t>experiencia</a:t>
            </a:r>
            <a:r>
              <a:rPr lang="en-US">
                <a:latin typeface="Times New Roman" panose="02020603050405020304" pitchFamily="18" charset="0"/>
                <a:ea typeface="Calibri" panose="020F0502020204030204" pitchFamily="34" charset="0"/>
              </a:rPr>
              <a:t> maxima para el </a:t>
            </a:r>
            <a:r>
              <a:rPr lang="en-US" err="1">
                <a:latin typeface="Times New Roman" panose="02020603050405020304" pitchFamily="18" charset="0"/>
                <a:ea typeface="Calibri" panose="020F0502020204030204" pitchFamily="34" charset="0"/>
              </a:rPr>
              <a:t>liderazgo</a:t>
            </a:r>
            <a:r>
              <a:rPr lang="en-US">
                <a:latin typeface="Times New Roman" panose="02020603050405020304" pitchFamily="18" charset="0"/>
                <a:ea typeface="Calibri" panose="020F0502020204030204" pitchFamily="34" charset="0"/>
              </a:rPr>
              <a:t> y </a:t>
            </a:r>
            <a:r>
              <a:rPr lang="en-US" err="1">
                <a:latin typeface="Times New Roman" panose="02020603050405020304" pitchFamily="18" charset="0"/>
                <a:ea typeface="Calibri" panose="020F0502020204030204" pitchFamily="34" charset="0"/>
              </a:rPr>
              <a:t>administracion</a:t>
            </a:r>
            <a:r>
              <a:rPr lang="en-US">
                <a:latin typeface="Times New Roman" panose="02020603050405020304" pitchFamily="18" charset="0"/>
                <a:ea typeface="Calibri" panose="020F0502020204030204" pitchFamily="34" charset="0"/>
              </a:rPr>
              <a:t>.</a:t>
            </a:r>
            <a:endParaRPr lang="en-US"/>
          </a:p>
        </p:txBody>
      </p:sp>
      <p:sp>
        <p:nvSpPr>
          <p:cNvPr id="12" name="Rectangle 11"/>
          <p:cNvSpPr/>
          <p:nvPr/>
        </p:nvSpPr>
        <p:spPr>
          <a:xfrm>
            <a:off x="-4214" y="3005858"/>
            <a:ext cx="6198300" cy="507831"/>
          </a:xfrm>
          <a:prstGeom prst="rect">
            <a:avLst/>
          </a:prstGeom>
        </p:spPr>
        <p:txBody>
          <a:bodyPr wrap="none">
            <a:spAutoFit/>
          </a:bodyPr>
          <a:lstStyle/>
          <a:p>
            <a:r>
              <a:rPr lang="en-US" sz="2700" b="1" i="1" u="sng" cap="small" err="1">
                <a:latin typeface="Times New Roman" panose="02020603050405020304" pitchFamily="18" charset="0"/>
                <a:ea typeface="Calibri" panose="020F0502020204030204" pitchFamily="34" charset="0"/>
                <a:cs typeface="Times New Roman" panose="02020603050405020304" pitchFamily="18" charset="0"/>
              </a:rPr>
              <a:t>Seis</a:t>
            </a:r>
            <a:r>
              <a:rPr lang="en-US" sz="2700" b="1" i="1" u="sng" cap="small">
                <a:latin typeface="Times New Roman" panose="02020603050405020304" pitchFamily="18" charset="0"/>
                <a:ea typeface="Calibri" panose="020F0502020204030204" pitchFamily="34" charset="0"/>
                <a:cs typeface="Times New Roman" panose="02020603050405020304" pitchFamily="18" charset="0"/>
              </a:rPr>
              <a:t> </a:t>
            </a:r>
            <a:r>
              <a:rPr lang="en-US" sz="2700" b="1" i="1" u="sng" cap="small" err="1">
                <a:latin typeface="Times New Roman" panose="02020603050405020304" pitchFamily="18" charset="0"/>
                <a:ea typeface="Calibri" panose="020F0502020204030204" pitchFamily="34" charset="0"/>
                <a:cs typeface="Times New Roman" panose="02020603050405020304" pitchFamily="18" charset="0"/>
              </a:rPr>
              <a:t>Objetivos</a:t>
            </a:r>
            <a:r>
              <a:rPr lang="en-US" sz="2700" b="1" i="1" u="sng" cap="small">
                <a:latin typeface="Times New Roman" panose="02020603050405020304" pitchFamily="18" charset="0"/>
                <a:ea typeface="Calibri" panose="020F0502020204030204" pitchFamily="34" charset="0"/>
                <a:cs typeface="Times New Roman" panose="02020603050405020304" pitchFamily="18" charset="0"/>
              </a:rPr>
              <a:t> De </a:t>
            </a:r>
            <a:r>
              <a:rPr lang="en-US" sz="2700" b="1" i="1" u="sng" cap="small" err="1">
                <a:latin typeface="Times New Roman" panose="02020603050405020304" pitchFamily="18" charset="0"/>
                <a:ea typeface="Calibri" panose="020F0502020204030204" pitchFamily="34" charset="0"/>
                <a:cs typeface="Times New Roman" panose="02020603050405020304" pitchFamily="18" charset="0"/>
              </a:rPr>
              <a:t>Ciencias</a:t>
            </a:r>
            <a:r>
              <a:rPr lang="en-US" sz="2700" b="1" i="1" u="sng" cap="small">
                <a:latin typeface="Times New Roman" panose="02020603050405020304" pitchFamily="18" charset="0"/>
                <a:ea typeface="Calibri" panose="020F0502020204030204" pitchFamily="34" charset="0"/>
                <a:cs typeface="Times New Roman" panose="02020603050405020304" pitchFamily="18" charset="0"/>
              </a:rPr>
              <a:t> </a:t>
            </a:r>
            <a:r>
              <a:rPr lang="en-US" sz="2700" b="1" i="1" u="sng" cap="small" err="1">
                <a:latin typeface="Times New Roman" panose="02020603050405020304" pitchFamily="18" charset="0"/>
                <a:ea typeface="Calibri" panose="020F0502020204030204" pitchFamily="34" charset="0"/>
                <a:cs typeface="Times New Roman" panose="02020603050405020304" pitchFamily="18" charset="0"/>
              </a:rPr>
              <a:t>Militares</a:t>
            </a:r>
            <a:r>
              <a:rPr lang="en-US" sz="2700" b="1" i="1" u="sng">
                <a:latin typeface="Times New Roman" panose="02020603050405020304" pitchFamily="18" charset="0"/>
                <a:ea typeface="Calibri" panose="020F0502020204030204" pitchFamily="34" charset="0"/>
                <a:cs typeface="Times New Roman" panose="02020603050405020304" pitchFamily="18" charset="0"/>
              </a:rPr>
              <a:t>:</a:t>
            </a:r>
            <a:endParaRPr lang="en-US" sz="2700" i="1" u="sng"/>
          </a:p>
        </p:txBody>
      </p:sp>
      <p:sp>
        <p:nvSpPr>
          <p:cNvPr id="2" name="Rectangle 1"/>
          <p:cNvSpPr/>
          <p:nvPr/>
        </p:nvSpPr>
        <p:spPr>
          <a:xfrm>
            <a:off x="652" y="3756709"/>
            <a:ext cx="2504532"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Desarollar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el </a:t>
            </a: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liderazgo</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72539" y="3424905"/>
            <a:ext cx="2619948"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Engedrar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la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Ciudadania</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58162" y="4060765"/>
            <a:ext cx="2709716"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Fortalecer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el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Patriotismo</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785162" y="4116309"/>
            <a:ext cx="3686587"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Promover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la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Excelencia</a:t>
            </a:r>
            <a:r>
              <a:rPr lang="en-US"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Academica</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2793367" y="3754494"/>
            <a:ext cx="4120359"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Ensenar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el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Conocimiento</a:t>
            </a:r>
            <a:r>
              <a:rPr lang="en-US"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Basico</a:t>
            </a:r>
            <a:r>
              <a:rPr lang="en-US"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Militar</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2750235" y="3432035"/>
            <a:ext cx="4406719" cy="390684"/>
          </a:xfrm>
          <a:prstGeom prst="rect">
            <a:avLst/>
          </a:prstGeom>
        </p:spPr>
        <p:txBody>
          <a:bodyPr wrap="none">
            <a:spAutoFit/>
          </a:bodyPr>
          <a:lstStyle/>
          <a:p>
            <a:pPr marL="214313" indent="-214313">
              <a:lnSpc>
                <a:spcPct val="115000"/>
              </a:lnSpc>
              <a:buFont typeface="Arial" panose="020B0604020202020204" pitchFamily="34" charset="0"/>
              <a:buChar char="•"/>
            </a:pPr>
            <a:r>
              <a:rPr lang="en-US"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Promover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la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Salud</a:t>
            </a:r>
            <a:r>
              <a:rPr lang="en-US"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ejercicio</a:t>
            </a:r>
            <a:r>
              <a:rPr lang="en-US"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 Bien </a:t>
            </a:r>
            <a:r>
              <a:rPr lang="en-US" i="1"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Estar</a:t>
            </a:r>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B6B9D348-4F7E-44A1-88B1-CA768A09D89D}"/>
              </a:ext>
            </a:extLst>
          </p:cNvPr>
          <p:cNvSpPr/>
          <p:nvPr/>
        </p:nvSpPr>
        <p:spPr>
          <a:xfrm>
            <a:off x="2757212" y="4957439"/>
            <a:ext cx="3637534" cy="507831"/>
          </a:xfrm>
          <a:prstGeom prst="rect">
            <a:avLst/>
          </a:prstGeom>
        </p:spPr>
        <p:txBody>
          <a:bodyPr wrap="non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700" b="1" i="1" u="sng" dirty="0">
                <a:latin typeface="Times New Roman"/>
                <a:ea typeface="+mn-lt"/>
                <a:cs typeface="+mn-lt"/>
              </a:rPr>
              <a:t>Lo que </a:t>
            </a:r>
            <a:r>
              <a:rPr lang="en-US" sz="2700" b="1" i="1" u="sng" dirty="0" err="1">
                <a:latin typeface="Times New Roman"/>
                <a:ea typeface="+mn-lt"/>
                <a:cs typeface="+mn-lt"/>
              </a:rPr>
              <a:t>esta</a:t>
            </a:r>
            <a:r>
              <a:rPr lang="en-US" sz="2700" b="1" i="1" u="sng" dirty="0">
                <a:latin typeface="Times New Roman"/>
                <a:ea typeface="+mn-lt"/>
                <a:cs typeface="+mn-lt"/>
              </a:rPr>
              <a:t> </a:t>
            </a:r>
            <a:r>
              <a:rPr lang="en-US" sz="2700" b="1" i="1" u="sng" dirty="0" err="1">
                <a:latin typeface="Times New Roman"/>
                <a:ea typeface="+mn-lt"/>
                <a:cs typeface="+mn-lt"/>
              </a:rPr>
              <a:t>clase</a:t>
            </a:r>
            <a:r>
              <a:rPr lang="en-US" sz="2700" b="1" i="1" u="sng" dirty="0">
                <a:latin typeface="Times New Roman"/>
                <a:ea typeface="+mn-lt"/>
                <a:cs typeface="+mn-lt"/>
              </a:rPr>
              <a:t> no es:</a:t>
            </a:r>
            <a:endParaRPr lang="en-US" dirty="0"/>
          </a:p>
        </p:txBody>
      </p:sp>
      <p:sp>
        <p:nvSpPr>
          <p:cNvPr id="18" name="TextBox 17">
            <a:extLst>
              <a:ext uri="{FF2B5EF4-FFF2-40B4-BE49-F238E27FC236}">
                <a16:creationId xmlns:a16="http://schemas.microsoft.com/office/drawing/2014/main" id="{33BAEED9-36A8-63C1-1E38-7EC0F27FD487}"/>
              </a:ext>
            </a:extLst>
          </p:cNvPr>
          <p:cNvSpPr txBox="1"/>
          <p:nvPr/>
        </p:nvSpPr>
        <p:spPr>
          <a:xfrm>
            <a:off x="2468113" y="5383293"/>
            <a:ext cx="47534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dirty="0">
                <a:solidFill>
                  <a:srgbClr val="202124"/>
                </a:solidFill>
                <a:latin typeface="Times New Roman"/>
                <a:cs typeface="Times New Roman"/>
              </a:rPr>
              <a:t>No somos un programa de preparación militar. Esta no es una herramienta de reclutamiento militar. No existen vínculos con ningún comando de reclutamiento de rama de las fuerzas armadas.</a:t>
            </a:r>
            <a:endParaRPr lang="en-US" dirty="0">
              <a:latin typeface="Times New Roman"/>
              <a:cs typeface="Times New Roman"/>
            </a:endParaRPr>
          </a:p>
        </p:txBody>
      </p:sp>
      <p:pic>
        <p:nvPicPr>
          <p:cNvPr id="19" name="Picture 18" descr="A person standing on top of a dirt field&#10;&#10;Description generated with very high confidence">
            <a:extLst>
              <a:ext uri="{FF2B5EF4-FFF2-40B4-BE49-F238E27FC236}">
                <a16:creationId xmlns:a16="http://schemas.microsoft.com/office/drawing/2014/main" id="{D82301CF-1685-17D4-38C6-666967F99D1A}"/>
              </a:ext>
            </a:extLst>
          </p:cNvPr>
          <p:cNvPicPr>
            <a:picLocks noChangeAspect="1"/>
          </p:cNvPicPr>
          <p:nvPr/>
        </p:nvPicPr>
        <p:blipFill>
          <a:blip r:embed="rId5"/>
          <a:stretch>
            <a:fillRect/>
          </a:stretch>
        </p:blipFill>
        <p:spPr>
          <a:xfrm>
            <a:off x="6969334" y="1693743"/>
            <a:ext cx="1876425" cy="2924175"/>
          </a:xfrm>
          <a:prstGeom prst="rect">
            <a:avLst/>
          </a:prstGeom>
        </p:spPr>
      </p:pic>
    </p:spTree>
    <p:extLst>
      <p:ext uri="{BB962C8B-B14F-4D97-AF65-F5344CB8AC3E}">
        <p14:creationId xmlns:p14="http://schemas.microsoft.com/office/powerpoint/2010/main" val="9817412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631" y="4889615"/>
            <a:ext cx="8510594" cy="646331"/>
          </a:xfrm>
          <a:prstGeom prst="rect">
            <a:avLst/>
          </a:prstGeom>
        </p:spPr>
        <p:txBody>
          <a:bodyPr wrap="square" lIns="91440" tIns="45720" rIns="91440" bIns="45720" anchor="t">
            <a:spAutoFit/>
          </a:bodyPr>
          <a:lstStyle/>
          <a:p>
            <a:pPr marL="213995" indent="-213995">
              <a:buFont typeface="Arial" panose="020B0604020202020204" pitchFamily="34" charset="0"/>
              <a:buChar char="•"/>
            </a:pPr>
            <a:r>
              <a:rPr lang="en-US" cap="small" dirty="0" err="1">
                <a:latin typeface="Times New Roman"/>
                <a:cs typeface="Times New Roman"/>
              </a:rPr>
              <a:t>Estudiantes</a:t>
            </a:r>
            <a:r>
              <a:rPr lang="en-US" cap="small" dirty="0">
                <a:latin typeface="Times New Roman"/>
                <a:cs typeface="Times New Roman"/>
              </a:rPr>
              <a:t> </a:t>
            </a:r>
            <a:r>
              <a:rPr lang="en-US" cap="small" dirty="0" err="1">
                <a:latin typeface="Times New Roman"/>
                <a:cs typeface="Times New Roman"/>
              </a:rPr>
              <a:t>interesados</a:t>
            </a:r>
            <a:r>
              <a:rPr lang="en-US" cap="small" dirty="0">
                <a:latin typeface="Times New Roman"/>
                <a:cs typeface="Times New Roman"/>
              </a:rPr>
              <a:t> </a:t>
            </a:r>
            <a:r>
              <a:rPr lang="en-US" cap="small" dirty="0" err="1">
                <a:latin typeface="Times New Roman"/>
                <a:cs typeface="Times New Roman"/>
              </a:rPr>
              <a:t>en</a:t>
            </a:r>
            <a:r>
              <a:rPr lang="en-US" cap="small" dirty="0">
                <a:latin typeface="Times New Roman"/>
                <a:cs typeface="Times New Roman"/>
              </a:rPr>
              <a:t> </a:t>
            </a:r>
            <a:r>
              <a:rPr lang="en-US" cap="small" dirty="0" err="1">
                <a:latin typeface="Times New Roman"/>
                <a:cs typeface="Times New Roman"/>
              </a:rPr>
              <a:t>seguir</a:t>
            </a:r>
            <a:r>
              <a:rPr lang="en-US" cap="small" dirty="0">
                <a:latin typeface="Times New Roman"/>
                <a:cs typeface="Times New Roman"/>
              </a:rPr>
              <a:t> </a:t>
            </a:r>
            <a:r>
              <a:rPr lang="en-US" cap="small" dirty="0" err="1">
                <a:latin typeface="Times New Roman"/>
                <a:cs typeface="Times New Roman"/>
              </a:rPr>
              <a:t>una</a:t>
            </a:r>
            <a:r>
              <a:rPr lang="en-US" cap="small" dirty="0">
                <a:latin typeface="Times New Roman"/>
                <a:cs typeface="Times New Roman"/>
              </a:rPr>
              <a:t> Carrera </a:t>
            </a:r>
            <a:r>
              <a:rPr lang="en-US" cap="small" dirty="0" err="1">
                <a:latin typeface="Times New Roman"/>
                <a:cs typeface="Times New Roman"/>
              </a:rPr>
              <a:t>en</a:t>
            </a:r>
            <a:r>
              <a:rPr lang="en-US" cap="small" dirty="0">
                <a:latin typeface="Times New Roman"/>
                <a:cs typeface="Times New Roman"/>
              </a:rPr>
              <a:t> las </a:t>
            </a:r>
            <a:r>
              <a:rPr lang="en-US" cap="small" dirty="0" err="1">
                <a:latin typeface="Times New Roman"/>
                <a:cs typeface="Times New Roman"/>
              </a:rPr>
              <a:t>fuerzas</a:t>
            </a:r>
            <a:r>
              <a:rPr lang="en-US" cap="small" dirty="0">
                <a:latin typeface="Times New Roman"/>
                <a:cs typeface="Times New Roman"/>
              </a:rPr>
              <a:t> </a:t>
            </a:r>
            <a:r>
              <a:rPr lang="en-US" cap="small" dirty="0" err="1">
                <a:latin typeface="Times New Roman"/>
                <a:cs typeface="Times New Roman"/>
              </a:rPr>
              <a:t>armas</a:t>
            </a:r>
            <a:r>
              <a:rPr lang="en-US" cap="small" dirty="0">
                <a:latin typeface="Times New Roman"/>
                <a:cs typeface="Times New Roman"/>
              </a:rPr>
              <a:t> o </a:t>
            </a:r>
            <a:r>
              <a:rPr lang="en-US" cap="small" dirty="0" err="1">
                <a:latin typeface="Times New Roman"/>
                <a:cs typeface="Times New Roman"/>
              </a:rPr>
              <a:t>policia</a:t>
            </a:r>
          </a:p>
        </p:txBody>
      </p:sp>
      <p:sp>
        <p:nvSpPr>
          <p:cNvPr id="5" name="object 2"/>
          <p:cNvSpPr txBox="1"/>
          <p:nvPr/>
        </p:nvSpPr>
        <p:spPr>
          <a:xfrm>
            <a:off x="2460256" y="528747"/>
            <a:ext cx="4694372" cy="880850"/>
          </a:xfrm>
          <a:prstGeom prst="rect">
            <a:avLst/>
          </a:prstGeom>
        </p:spPr>
        <p:txBody>
          <a:bodyPr vert="horz" wrap="square" lIns="0" tIns="36671" rIns="0" bIns="0" rtlCol="0">
            <a:spAutoFit/>
          </a:bodyPr>
          <a:lstStyle/>
          <a:p>
            <a:pPr algn="ctr">
              <a:spcBef>
                <a:spcPts val="289"/>
              </a:spcBef>
            </a:pPr>
            <a:r>
              <a:rPr lang="en-US" sz="2700" spc="-4">
                <a:latin typeface="Stencil"/>
                <a:cs typeface="Stencil"/>
              </a:rPr>
              <a:t>King city High School</a:t>
            </a:r>
            <a:endParaRPr sz="2700">
              <a:latin typeface="Stencil"/>
              <a:cs typeface="Stencil"/>
            </a:endParaRPr>
          </a:p>
          <a:p>
            <a:pPr marL="46196" algn="ctr">
              <a:spcBef>
                <a:spcPts val="139"/>
              </a:spcBef>
            </a:pPr>
            <a:r>
              <a:rPr lang="en-US" sz="2700" spc="-4" err="1">
                <a:latin typeface="Stencil"/>
                <a:cs typeface="Stencil"/>
              </a:rPr>
              <a:t>Ciencias</a:t>
            </a:r>
            <a:r>
              <a:rPr lang="en-US" sz="2700" spc="-4">
                <a:latin typeface="Stencil"/>
                <a:cs typeface="Stencil"/>
              </a:rPr>
              <a:t> </a:t>
            </a:r>
            <a:r>
              <a:rPr lang="en-US" sz="2700" spc="-4" err="1">
                <a:latin typeface="Stencil"/>
                <a:cs typeface="Stencil"/>
              </a:rPr>
              <a:t>Militares</a:t>
            </a:r>
            <a:endParaRPr sz="2700">
              <a:latin typeface="Stencil"/>
              <a:cs typeface="Stencil"/>
            </a:endParaRPr>
          </a:p>
        </p:txBody>
      </p:sp>
      <p:sp>
        <p:nvSpPr>
          <p:cNvPr id="6" name="object 12"/>
          <p:cNvSpPr/>
          <p:nvPr/>
        </p:nvSpPr>
        <p:spPr>
          <a:xfrm>
            <a:off x="7858038" y="319101"/>
            <a:ext cx="995613" cy="1306556"/>
          </a:xfrm>
          <a:prstGeom prst="rect">
            <a:avLst/>
          </a:prstGeom>
          <a:blipFill>
            <a:blip r:embed="rId2" cstate="print"/>
            <a:stretch>
              <a:fillRect/>
            </a:stretch>
          </a:blipFill>
        </p:spPr>
        <p:txBody>
          <a:bodyPr wrap="square" lIns="0" tIns="0" rIns="0" bIns="0" rtlCol="0"/>
          <a:lstStyle/>
          <a:p>
            <a:endParaRPr sz="135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36" y="322884"/>
            <a:ext cx="1378352" cy="1389037"/>
          </a:xfrm>
          <a:prstGeom prst="rect">
            <a:avLst/>
          </a:prstGeom>
        </p:spPr>
      </p:pic>
      <p:sp>
        <p:nvSpPr>
          <p:cNvPr id="8" name="Rectangle 7"/>
          <p:cNvSpPr/>
          <p:nvPr/>
        </p:nvSpPr>
        <p:spPr>
          <a:xfrm>
            <a:off x="189756" y="3957177"/>
            <a:ext cx="4197624" cy="507831"/>
          </a:xfrm>
          <a:prstGeom prst="rect">
            <a:avLst/>
          </a:prstGeom>
        </p:spPr>
        <p:txBody>
          <a:bodyPr wrap="none">
            <a:spAutoFit/>
          </a:bodyPr>
          <a:lstStyle/>
          <a:p>
            <a:r>
              <a:rPr lang="en-US" sz="2700" b="1" i="1" u="sng" cap="small">
                <a:latin typeface="Times New Roman" panose="02020603050405020304" pitchFamily="18" charset="0"/>
                <a:ea typeface="Times New Roman" panose="02020603050405020304" pitchFamily="18" charset="0"/>
              </a:rPr>
              <a:t>Para </a:t>
            </a:r>
            <a:r>
              <a:rPr lang="en-US" sz="2700" b="1" i="1" u="sng" cap="small" err="1">
                <a:latin typeface="Times New Roman" panose="02020603050405020304" pitchFamily="18" charset="0"/>
                <a:ea typeface="Times New Roman" panose="02020603050405020304" pitchFamily="18" charset="0"/>
              </a:rPr>
              <a:t>quien</a:t>
            </a:r>
            <a:r>
              <a:rPr lang="en-US" sz="2700" b="1" i="1" u="sng" cap="small">
                <a:latin typeface="Times New Roman" panose="02020603050405020304" pitchFamily="18" charset="0"/>
                <a:ea typeface="Times New Roman" panose="02020603050405020304" pitchFamily="18" charset="0"/>
              </a:rPr>
              <a:t> </a:t>
            </a:r>
            <a:r>
              <a:rPr lang="en-US" sz="2700" b="1" i="1" u="sng" cap="small" err="1">
                <a:latin typeface="Times New Roman" panose="02020603050405020304" pitchFamily="18" charset="0"/>
                <a:ea typeface="Times New Roman" panose="02020603050405020304" pitchFamily="18" charset="0"/>
              </a:rPr>
              <a:t>es</a:t>
            </a:r>
            <a:r>
              <a:rPr lang="en-US" sz="2700" b="1" i="1" u="sng" cap="small">
                <a:latin typeface="Times New Roman" panose="02020603050405020304" pitchFamily="18" charset="0"/>
                <a:ea typeface="Times New Roman" panose="02020603050405020304" pitchFamily="18" charset="0"/>
              </a:rPr>
              <a:t> </a:t>
            </a:r>
            <a:r>
              <a:rPr lang="en-US" sz="2700" b="1" i="1" u="sng" cap="small" err="1">
                <a:latin typeface="Times New Roman" panose="02020603050405020304" pitchFamily="18" charset="0"/>
                <a:ea typeface="Times New Roman" panose="02020603050405020304" pitchFamily="18" charset="0"/>
              </a:rPr>
              <a:t>esta</a:t>
            </a:r>
            <a:r>
              <a:rPr lang="en-US" sz="2700" b="1" i="1" u="sng" cap="small">
                <a:latin typeface="Times New Roman" panose="02020603050405020304" pitchFamily="18" charset="0"/>
                <a:ea typeface="Times New Roman" panose="02020603050405020304" pitchFamily="18" charset="0"/>
              </a:rPr>
              <a:t> </a:t>
            </a:r>
            <a:r>
              <a:rPr lang="en-US" sz="2700" b="1" i="1" u="sng" cap="small" err="1">
                <a:latin typeface="Times New Roman" panose="02020603050405020304" pitchFamily="18" charset="0"/>
                <a:ea typeface="Times New Roman" panose="02020603050405020304" pitchFamily="18" charset="0"/>
              </a:rPr>
              <a:t>clase</a:t>
            </a:r>
            <a:r>
              <a:rPr lang="en-US" sz="2700" b="1" i="1" u="sng" cap="small">
                <a:latin typeface="Times New Roman" panose="02020603050405020304" pitchFamily="18" charset="0"/>
                <a:ea typeface="Times New Roman" panose="02020603050405020304" pitchFamily="18" charset="0"/>
              </a:rPr>
              <a:t>?</a:t>
            </a:r>
          </a:p>
        </p:txBody>
      </p:sp>
      <p:sp>
        <p:nvSpPr>
          <p:cNvPr id="9" name="Rectangle 8"/>
          <p:cNvSpPr/>
          <p:nvPr/>
        </p:nvSpPr>
        <p:spPr>
          <a:xfrm>
            <a:off x="84062" y="4295217"/>
            <a:ext cx="6877524" cy="369332"/>
          </a:xfrm>
          <a:prstGeom prst="rect">
            <a:avLst/>
          </a:prstGeom>
        </p:spPr>
        <p:txBody>
          <a:bodyPr wrap="none">
            <a:spAutoFit/>
          </a:bodyPr>
          <a:lstStyle/>
          <a:p>
            <a:pPr marL="214313" indent="-214313">
              <a:buFont typeface="Arial" panose="020B0604020202020204" pitchFamily="34" charset="0"/>
              <a:buChar char="•"/>
            </a:pPr>
            <a:r>
              <a:rPr lang="en-US" cap="small" err="1">
                <a:latin typeface="Times New Roman" panose="02020603050405020304" pitchFamily="18" charset="0"/>
              </a:rPr>
              <a:t>Estudiantes</a:t>
            </a:r>
            <a:r>
              <a:rPr lang="en-US" cap="small">
                <a:latin typeface="Times New Roman" panose="02020603050405020304" pitchFamily="18" charset="0"/>
              </a:rPr>
              <a:t> que </a:t>
            </a:r>
            <a:r>
              <a:rPr lang="en-US" cap="small" err="1">
                <a:latin typeface="Times New Roman" panose="02020603050405020304" pitchFamily="18" charset="0"/>
              </a:rPr>
              <a:t>quieren</a:t>
            </a:r>
            <a:r>
              <a:rPr lang="en-US" cap="small">
                <a:latin typeface="Times New Roman" panose="02020603050405020304" pitchFamily="18" charset="0"/>
              </a:rPr>
              <a:t> </a:t>
            </a:r>
            <a:r>
              <a:rPr lang="en-US" cap="small" err="1">
                <a:latin typeface="Times New Roman" panose="02020603050405020304" pitchFamily="18" charset="0"/>
              </a:rPr>
              <a:t>construir</a:t>
            </a:r>
            <a:r>
              <a:rPr lang="en-US" cap="small">
                <a:latin typeface="Times New Roman" panose="02020603050405020304" pitchFamily="18" charset="0"/>
              </a:rPr>
              <a:t> </a:t>
            </a:r>
            <a:r>
              <a:rPr lang="en-US" cap="small" err="1">
                <a:latin typeface="Times New Roman" panose="02020603050405020304" pitchFamily="18" charset="0"/>
              </a:rPr>
              <a:t>habilidades</a:t>
            </a:r>
            <a:r>
              <a:rPr lang="en-US" cap="small">
                <a:latin typeface="Times New Roman" panose="02020603050405020304" pitchFamily="18" charset="0"/>
              </a:rPr>
              <a:t> de </a:t>
            </a:r>
            <a:r>
              <a:rPr lang="en-US" cap="small" err="1">
                <a:latin typeface="Times New Roman" panose="02020603050405020304" pitchFamily="18" charset="0"/>
              </a:rPr>
              <a:t>Liderazgo</a:t>
            </a:r>
            <a:endParaRPr lang="en-US" cap="small">
              <a:latin typeface="Times New Roman" panose="02020603050405020304" pitchFamily="18" charset="0"/>
            </a:endParaRPr>
          </a:p>
        </p:txBody>
      </p:sp>
      <p:sp>
        <p:nvSpPr>
          <p:cNvPr id="10" name="Rectangle 9"/>
          <p:cNvSpPr/>
          <p:nvPr/>
        </p:nvSpPr>
        <p:spPr>
          <a:xfrm>
            <a:off x="84061" y="4536603"/>
            <a:ext cx="8266163" cy="369332"/>
          </a:xfrm>
          <a:prstGeom prst="rect">
            <a:avLst/>
          </a:prstGeom>
        </p:spPr>
        <p:txBody>
          <a:bodyPr wrap="square">
            <a:spAutoFit/>
          </a:bodyPr>
          <a:lstStyle/>
          <a:p>
            <a:pPr marL="214313" indent="-214313">
              <a:buFont typeface="Arial" panose="020B0604020202020204" pitchFamily="34" charset="0"/>
              <a:buChar char="•"/>
            </a:pPr>
            <a:r>
              <a:rPr lang="en-US" cap="small" err="1">
                <a:latin typeface="Times New Roman" panose="02020603050405020304" pitchFamily="18" charset="0"/>
              </a:rPr>
              <a:t>Estudiantes</a:t>
            </a:r>
            <a:r>
              <a:rPr lang="en-US" cap="small">
                <a:latin typeface="Times New Roman" panose="02020603050405020304" pitchFamily="18" charset="0"/>
              </a:rPr>
              <a:t> que </a:t>
            </a:r>
            <a:r>
              <a:rPr lang="en-US" cap="small" err="1">
                <a:latin typeface="Times New Roman" panose="02020603050405020304" pitchFamily="18" charset="0"/>
              </a:rPr>
              <a:t>quieren</a:t>
            </a:r>
            <a:r>
              <a:rPr lang="en-US" cap="small">
                <a:latin typeface="Times New Roman" panose="02020603050405020304" pitchFamily="18" charset="0"/>
              </a:rPr>
              <a:t> </a:t>
            </a:r>
            <a:r>
              <a:rPr lang="en-US" cap="small" err="1">
                <a:latin typeface="Times New Roman" panose="02020603050405020304" pitchFamily="18" charset="0"/>
              </a:rPr>
              <a:t>empujarse</a:t>
            </a:r>
            <a:r>
              <a:rPr lang="en-US" cap="small">
                <a:latin typeface="Times New Roman" panose="02020603050405020304" pitchFamily="18" charset="0"/>
              </a:rPr>
              <a:t> a </a:t>
            </a:r>
            <a:r>
              <a:rPr lang="en-US" cap="small" err="1">
                <a:latin typeface="Times New Roman" panose="02020603050405020304" pitchFamily="18" charset="0"/>
              </a:rPr>
              <a:t>si</a:t>
            </a:r>
            <a:r>
              <a:rPr lang="en-US" cap="small">
                <a:latin typeface="Times New Roman" panose="02020603050405020304" pitchFamily="18" charset="0"/>
              </a:rPr>
              <a:t> </a:t>
            </a:r>
            <a:r>
              <a:rPr lang="en-US" cap="small" err="1">
                <a:latin typeface="Times New Roman" panose="02020603050405020304" pitchFamily="18" charset="0"/>
              </a:rPr>
              <a:t>mismos</a:t>
            </a:r>
            <a:r>
              <a:rPr lang="en-US" cap="small">
                <a:latin typeface="Times New Roman" panose="02020603050405020304" pitchFamily="18" charset="0"/>
              </a:rPr>
              <a:t> </a:t>
            </a:r>
            <a:r>
              <a:rPr lang="en-US" cap="small" err="1">
                <a:latin typeface="Times New Roman" panose="02020603050405020304" pitchFamily="18" charset="0"/>
              </a:rPr>
              <a:t>fisicamente</a:t>
            </a:r>
            <a:r>
              <a:rPr lang="en-US" cap="small">
                <a:latin typeface="Times New Roman" panose="02020603050405020304" pitchFamily="18" charset="0"/>
              </a:rPr>
              <a:t> y </a:t>
            </a:r>
            <a:r>
              <a:rPr lang="en-US" cap="small" err="1">
                <a:latin typeface="Times New Roman" panose="02020603050405020304" pitchFamily="18" charset="0"/>
              </a:rPr>
              <a:t>mentalmente</a:t>
            </a:r>
            <a:endParaRPr lang="en-US" cap="small">
              <a:latin typeface="Times New Roman" panose="02020603050405020304" pitchFamily="18" charset="0"/>
            </a:endParaRPr>
          </a:p>
        </p:txBody>
      </p:sp>
      <p:sp>
        <p:nvSpPr>
          <p:cNvPr id="2" name="TextBox 1">
            <a:extLst>
              <a:ext uri="{FF2B5EF4-FFF2-40B4-BE49-F238E27FC236}">
                <a16:creationId xmlns:a16="http://schemas.microsoft.com/office/drawing/2014/main" id="{F1F85C01-293B-FFF2-41BB-D0B216166FA5}"/>
              </a:ext>
            </a:extLst>
          </p:cNvPr>
          <p:cNvSpPr txBox="1"/>
          <p:nvPr/>
        </p:nvSpPr>
        <p:spPr>
          <a:xfrm>
            <a:off x="192383" y="1621902"/>
            <a:ext cx="8752935"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sz="2700" b="1" i="1" u="sng" dirty="0">
                <a:solidFill>
                  <a:srgbClr val="202124"/>
                </a:solidFill>
                <a:latin typeface="Times New Roman"/>
                <a:cs typeface="Times New Roman"/>
              </a:rPr>
              <a:t>EXPECTATIVAS DE CLASE:</a:t>
            </a:r>
            <a:endParaRPr lang="en-US" dirty="0">
              <a:solidFill>
                <a:srgbClr val="000000"/>
              </a:solidFill>
              <a:latin typeface="Calibri" panose="020F0502020204030204"/>
              <a:cs typeface="Calibri" panose="020F0502020204030204"/>
            </a:endParaRPr>
          </a:p>
          <a:p>
            <a:pPr marL="342900" indent="-342900">
              <a:buFont typeface="Arial"/>
              <a:buChar char="•"/>
            </a:pPr>
            <a:r>
              <a:rPr lang="es" dirty="0">
                <a:solidFill>
                  <a:srgbClr val="202124"/>
                </a:solidFill>
                <a:latin typeface="Calibri"/>
                <a:cs typeface="Calibri"/>
              </a:rPr>
              <a:t>El estudiante debe tener registrado un examen físico deportivo actualizado. Los estudiantes participarán en entrenamiento físico dos veces por semana. El nivel de ejercicio en esta clase superará lo que normalmente se ve en las clases de educación física tradicionales</a:t>
            </a:r>
          </a:p>
          <a:p>
            <a:pPr marL="285750" indent="-285750">
              <a:buFont typeface="Arial"/>
              <a:buChar char="•"/>
            </a:pPr>
            <a:r>
              <a:rPr lang="es" dirty="0">
                <a:solidFill>
                  <a:srgbClr val="202124"/>
                </a:solidFill>
                <a:latin typeface="Calibri"/>
                <a:cs typeface="Calibri"/>
              </a:rPr>
              <a:t>Los estudiantes usarán un uniforme de cadete (que se les proporcionará) todos los miércoles. El uniforme debe estar limpio, planchado, en buen estado y usado de acuerdo con el reglamento.</a:t>
            </a:r>
            <a:endParaRPr lang="es" dirty="0">
              <a:latin typeface="Calibri"/>
              <a:cs typeface="Calibri"/>
            </a:endParaRPr>
          </a:p>
        </p:txBody>
      </p:sp>
      <p:sp>
        <p:nvSpPr>
          <p:cNvPr id="3" name="TextBox 2">
            <a:extLst>
              <a:ext uri="{FF2B5EF4-FFF2-40B4-BE49-F238E27FC236}">
                <a16:creationId xmlns:a16="http://schemas.microsoft.com/office/drawing/2014/main" id="{1A62AE6F-12B3-42B5-222B-A491244F84DB}"/>
              </a:ext>
            </a:extLst>
          </p:cNvPr>
          <p:cNvSpPr txBox="1"/>
          <p:nvPr/>
        </p:nvSpPr>
        <p:spPr>
          <a:xfrm>
            <a:off x="188960" y="5538707"/>
            <a:ext cx="467674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sz="1600" b="1" dirty="0">
                <a:solidFill>
                  <a:srgbClr val="202124"/>
                </a:solidFill>
                <a:latin typeface="Calibri"/>
                <a:cs typeface="Calibri"/>
              </a:rPr>
              <a:t>California </a:t>
            </a:r>
            <a:r>
              <a:rPr lang="es" sz="1600" b="1" dirty="0" err="1">
                <a:solidFill>
                  <a:srgbClr val="202124"/>
                </a:solidFill>
                <a:latin typeface="Calibri"/>
                <a:cs typeface="Calibri"/>
              </a:rPr>
              <a:t>Cadet</a:t>
            </a:r>
            <a:r>
              <a:rPr lang="es" sz="1600" b="1" dirty="0">
                <a:solidFill>
                  <a:srgbClr val="202124"/>
                </a:solidFill>
                <a:latin typeface="Calibri"/>
                <a:cs typeface="Calibri"/>
              </a:rPr>
              <a:t> </a:t>
            </a:r>
            <a:r>
              <a:rPr lang="es" sz="1600" b="1" dirty="0" err="1">
                <a:solidFill>
                  <a:srgbClr val="202124"/>
                </a:solidFill>
                <a:latin typeface="Calibri"/>
                <a:cs typeface="Calibri"/>
              </a:rPr>
              <a:t>Corp</a:t>
            </a:r>
            <a:r>
              <a:rPr lang="es" sz="1600" b="1" dirty="0">
                <a:solidFill>
                  <a:srgbClr val="202124"/>
                </a:solidFill>
                <a:latin typeface="Calibri"/>
                <a:cs typeface="Calibri"/>
              </a:rPr>
              <a:t> (CACC) organiza dos campamentos de liderazgo de una semana de duración durante el verano.</a:t>
            </a:r>
            <a:r>
              <a:rPr lang="es" sz="1600" dirty="0">
                <a:solidFill>
                  <a:srgbClr val="202124"/>
                </a:solidFill>
                <a:latin typeface="Calibri"/>
                <a:cs typeface="Calibri"/>
              </a:rPr>
              <a:t>  Estos campamentos se realizarán en CAMP SLO y prepararán a su estudiante para el éxito en esta clase.</a:t>
            </a:r>
            <a:endParaRPr lang="es" sz="1600">
              <a:latin typeface="Calibri"/>
              <a:cs typeface="Calibri"/>
            </a:endParaRPr>
          </a:p>
        </p:txBody>
      </p:sp>
      <p:sp>
        <p:nvSpPr>
          <p:cNvPr id="13" name="TextBox 12">
            <a:extLst>
              <a:ext uri="{FF2B5EF4-FFF2-40B4-BE49-F238E27FC236}">
                <a16:creationId xmlns:a16="http://schemas.microsoft.com/office/drawing/2014/main" id="{69918882-E05D-4A28-D06E-296A90DE8645}"/>
              </a:ext>
            </a:extLst>
          </p:cNvPr>
          <p:cNvSpPr txBox="1"/>
          <p:nvPr/>
        </p:nvSpPr>
        <p:spPr>
          <a:xfrm>
            <a:off x="4934857" y="5569857"/>
            <a:ext cx="422728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sz="1600" b="1" dirty="0">
                <a:solidFill>
                  <a:srgbClr val="202124"/>
                </a:solidFill>
                <a:latin typeface="Calibri"/>
                <a:cs typeface="Calibri"/>
              </a:rPr>
              <a:t>Actividades durante todo el año</a:t>
            </a:r>
            <a:r>
              <a:rPr lang="es" sz="1600" dirty="0">
                <a:solidFill>
                  <a:srgbClr val="202124"/>
                </a:solidFill>
                <a:latin typeface="Calibri"/>
                <a:cs typeface="Calibri"/>
              </a:rPr>
              <a:t>. Estamos planeando al menos una salida de campo al CAMP SLO por semestre. Por lo general, serán durante un fin de semana.</a:t>
            </a:r>
            <a:endParaRPr lang="en-US" sz="1600" dirty="0">
              <a:latin typeface="Calibri"/>
              <a:cs typeface="Calibri"/>
            </a:endParaRPr>
          </a:p>
        </p:txBody>
      </p:sp>
      <p:sp>
        <p:nvSpPr>
          <p:cNvPr id="14" name="TextBox 13">
            <a:extLst>
              <a:ext uri="{FF2B5EF4-FFF2-40B4-BE49-F238E27FC236}">
                <a16:creationId xmlns:a16="http://schemas.microsoft.com/office/drawing/2014/main" id="{6916F879-D557-AAC6-11A5-EDAC71F6E823}"/>
              </a:ext>
            </a:extLst>
          </p:cNvPr>
          <p:cNvSpPr txBox="1"/>
          <p:nvPr/>
        </p:nvSpPr>
        <p:spPr>
          <a:xfrm>
            <a:off x="2467428" y="5215216"/>
            <a:ext cx="3918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u="sng" err="1">
                <a:cs typeface="Calibri"/>
              </a:rPr>
              <a:t>Eventos</a:t>
            </a:r>
            <a:r>
              <a:rPr lang="en-US" b="1" i="1" u="sng" dirty="0">
                <a:cs typeface="Calibri"/>
              </a:rPr>
              <a:t> y </a:t>
            </a:r>
            <a:r>
              <a:rPr lang="en-US" b="1" i="1" u="sng" err="1">
                <a:cs typeface="Calibri"/>
              </a:rPr>
              <a:t>entrenamientos</a:t>
            </a:r>
            <a:r>
              <a:rPr lang="en-US" b="1" i="1" u="sng" dirty="0">
                <a:cs typeface="Calibri"/>
              </a:rPr>
              <a:t> de </a:t>
            </a:r>
            <a:r>
              <a:rPr lang="en-US" b="1" i="1" u="sng" err="1">
                <a:cs typeface="Calibri"/>
              </a:rPr>
              <a:t>verano</a:t>
            </a:r>
            <a:endParaRPr lang="en-US" b="1" i="1" u="sng" err="1"/>
          </a:p>
        </p:txBody>
      </p:sp>
      <p:sp>
        <p:nvSpPr>
          <p:cNvPr id="15" name="Rectangle 14">
            <a:extLst>
              <a:ext uri="{FF2B5EF4-FFF2-40B4-BE49-F238E27FC236}">
                <a16:creationId xmlns:a16="http://schemas.microsoft.com/office/drawing/2014/main" id="{72A0D46E-8507-9E5C-C678-CA29BAD3CB01}"/>
              </a:ext>
            </a:extLst>
          </p:cNvPr>
          <p:cNvSpPr/>
          <p:nvPr/>
        </p:nvSpPr>
        <p:spPr>
          <a:xfrm>
            <a:off x="181429" y="5230278"/>
            <a:ext cx="8957093" cy="1523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188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0FE0-D50F-43A8-B630-E307D7BE6EDE}"/>
              </a:ext>
            </a:extLst>
          </p:cNvPr>
          <p:cNvSpPr>
            <a:spLocks noGrp="1"/>
          </p:cNvSpPr>
          <p:nvPr>
            <p:ph type="title"/>
          </p:nvPr>
        </p:nvSpPr>
        <p:spPr>
          <a:xfrm>
            <a:off x="4247071" y="315953"/>
            <a:ext cx="4704283" cy="1186612"/>
          </a:xfrm>
        </p:spPr>
        <p:txBody>
          <a:bodyPr>
            <a:normAutofit/>
          </a:bodyPr>
          <a:lstStyle/>
          <a:p>
            <a:pPr algn="ctr"/>
            <a:r>
              <a:rPr lang="es" sz="3200" dirty="0">
                <a:latin typeface="Britannic Bold"/>
              </a:rPr>
              <a:t>Programa de </a:t>
            </a:r>
            <a:r>
              <a:rPr lang="es" sz="3200" err="1">
                <a:latin typeface="Britannic Bold"/>
              </a:rPr>
              <a:t>Musica</a:t>
            </a:r>
            <a:r>
              <a:rPr lang="es" sz="3200" dirty="0">
                <a:latin typeface="Britannic Bold"/>
              </a:rPr>
              <a:t> de KCHS</a:t>
            </a:r>
          </a:p>
        </p:txBody>
      </p:sp>
      <p:sp>
        <p:nvSpPr>
          <p:cNvPr id="5" name="TextBox 4">
            <a:extLst>
              <a:ext uri="{FF2B5EF4-FFF2-40B4-BE49-F238E27FC236}">
                <a16:creationId xmlns:a16="http://schemas.microsoft.com/office/drawing/2014/main" id="{01820755-AE64-26F0-4D6E-D0FDB66D7C47}"/>
              </a:ext>
            </a:extLst>
          </p:cNvPr>
          <p:cNvSpPr txBox="1"/>
          <p:nvPr/>
        </p:nvSpPr>
        <p:spPr>
          <a:xfrm>
            <a:off x="3989055" y="1510680"/>
            <a:ext cx="496115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err="1">
                <a:ea typeface="+mn-lt"/>
                <a:cs typeface="+mn-lt"/>
              </a:rPr>
              <a:t>Guitarra</a:t>
            </a:r>
            <a:r>
              <a:rPr lang="en-US" b="1" dirty="0">
                <a:ea typeface="+mn-lt"/>
                <a:cs typeface="+mn-lt"/>
              </a:rPr>
              <a:t> </a:t>
            </a:r>
            <a:r>
              <a:rPr lang="en-US" b="1" dirty="0" err="1">
                <a:ea typeface="+mn-lt"/>
                <a:cs typeface="+mn-lt"/>
              </a:rPr>
              <a:t>principiante</a:t>
            </a:r>
            <a:r>
              <a:rPr lang="en-US" b="1" dirty="0">
                <a:ea typeface="+mn-lt"/>
                <a:cs typeface="+mn-lt"/>
              </a:rPr>
              <a:t>:</a:t>
            </a:r>
            <a:r>
              <a:rPr lang="en-US" dirty="0">
                <a:ea typeface="+mn-lt"/>
                <a:cs typeface="+mn-lt"/>
              </a:rPr>
              <a:t> </a:t>
            </a:r>
            <a:r>
              <a:rPr lang="en-US" dirty="0" err="1">
                <a:ea typeface="+mn-lt"/>
                <a:cs typeface="+mn-lt"/>
              </a:rPr>
              <a:t>instrucción</a:t>
            </a:r>
            <a:r>
              <a:rPr lang="en-US" dirty="0">
                <a:ea typeface="+mn-lt"/>
                <a:cs typeface="+mn-lt"/>
              </a:rPr>
              <a:t> de </a:t>
            </a:r>
            <a:r>
              <a:rPr lang="en-US" dirty="0" err="1">
                <a:ea typeface="+mn-lt"/>
                <a:cs typeface="+mn-lt"/>
              </a:rPr>
              <a:t>guitarra</a:t>
            </a:r>
            <a:r>
              <a:rPr lang="en-US" dirty="0">
                <a:ea typeface="+mn-lt"/>
                <a:cs typeface="+mn-lt"/>
              </a:rPr>
              <a:t> </a:t>
            </a:r>
            <a:r>
              <a:rPr lang="en-US" dirty="0" err="1">
                <a:ea typeface="+mn-lt"/>
                <a:cs typeface="+mn-lt"/>
              </a:rPr>
              <a:t>clásica</a:t>
            </a:r>
            <a:r>
              <a:rPr lang="en-US" dirty="0">
                <a:ea typeface="+mn-lt"/>
                <a:cs typeface="+mn-lt"/>
              </a:rPr>
              <a:t> </a:t>
            </a:r>
            <a:r>
              <a:rPr lang="en-US" dirty="0" err="1">
                <a:ea typeface="+mn-lt"/>
                <a:cs typeface="+mn-lt"/>
              </a:rPr>
              <a:t>acústica</a:t>
            </a:r>
            <a:r>
              <a:rPr lang="en-US" dirty="0">
                <a:ea typeface="+mn-lt"/>
                <a:cs typeface="+mn-lt"/>
              </a:rPr>
              <a:t> para </a:t>
            </a:r>
            <a:r>
              <a:rPr lang="en-US" dirty="0" err="1">
                <a:ea typeface="+mn-lt"/>
                <a:cs typeface="+mn-lt"/>
              </a:rPr>
              <a:t>desarrollar</a:t>
            </a:r>
            <a:r>
              <a:rPr lang="en-US" dirty="0">
                <a:ea typeface="+mn-lt"/>
                <a:cs typeface="+mn-lt"/>
              </a:rPr>
              <a:t> </a:t>
            </a:r>
            <a:r>
              <a:rPr lang="en-US" dirty="0" err="1">
                <a:ea typeface="+mn-lt"/>
                <a:cs typeface="+mn-lt"/>
              </a:rPr>
              <a:t>acordes</a:t>
            </a:r>
            <a:r>
              <a:rPr lang="en-US" dirty="0">
                <a:ea typeface="+mn-lt"/>
                <a:cs typeface="+mn-lt"/>
              </a:rPr>
              <a:t> y </a:t>
            </a:r>
            <a:r>
              <a:rPr lang="en-US" dirty="0" err="1">
                <a:ea typeface="+mn-lt"/>
                <a:cs typeface="+mn-lt"/>
              </a:rPr>
              <a:t>melodías</a:t>
            </a:r>
            <a:r>
              <a:rPr lang="en-US" dirty="0">
                <a:ea typeface="+mn-lt"/>
                <a:cs typeface="+mn-lt"/>
              </a:rPr>
              <a:t> que no </a:t>
            </a:r>
            <a:r>
              <a:rPr lang="en-US" dirty="0" err="1">
                <a:ea typeface="+mn-lt"/>
                <a:cs typeface="+mn-lt"/>
              </a:rPr>
              <a:t>necesitan</a:t>
            </a:r>
            <a:r>
              <a:rPr lang="en-US" dirty="0">
                <a:ea typeface="+mn-lt"/>
                <a:cs typeface="+mn-lt"/>
              </a:rPr>
              <a:t> </a:t>
            </a:r>
            <a:r>
              <a:rPr lang="en-US" dirty="0" err="1">
                <a:ea typeface="+mn-lt"/>
                <a:cs typeface="+mn-lt"/>
              </a:rPr>
              <a:t>experiencia</a:t>
            </a:r>
            <a:r>
              <a:rPr lang="en-US" dirty="0">
                <a:ea typeface="+mn-lt"/>
                <a:cs typeface="+mn-lt"/>
              </a:rPr>
              <a:t>.</a:t>
            </a:r>
          </a:p>
          <a:p>
            <a:r>
              <a:rPr lang="en-US" b="1" dirty="0" err="1">
                <a:ea typeface="+mn-lt"/>
                <a:cs typeface="+mn-lt"/>
              </a:rPr>
              <a:t>Guitarra</a:t>
            </a:r>
            <a:r>
              <a:rPr lang="en-US" b="1" dirty="0">
                <a:ea typeface="+mn-lt"/>
                <a:cs typeface="+mn-lt"/>
              </a:rPr>
              <a:t> </a:t>
            </a:r>
            <a:r>
              <a:rPr lang="en-US" b="1" dirty="0" err="1">
                <a:ea typeface="+mn-lt"/>
                <a:cs typeface="+mn-lt"/>
              </a:rPr>
              <a:t>avanzada</a:t>
            </a:r>
            <a:r>
              <a:rPr lang="en-US" b="1" dirty="0">
                <a:ea typeface="+mn-lt"/>
                <a:cs typeface="+mn-lt"/>
              </a:rPr>
              <a:t>:</a:t>
            </a:r>
            <a:r>
              <a:rPr lang="en-US" dirty="0">
                <a:ea typeface="+mn-lt"/>
                <a:cs typeface="+mn-lt"/>
              </a:rPr>
              <a:t> </a:t>
            </a:r>
            <a:r>
              <a:rPr lang="en-US" dirty="0" err="1">
                <a:ea typeface="+mn-lt"/>
                <a:cs typeface="+mn-lt"/>
              </a:rPr>
              <a:t>desarrollo</a:t>
            </a:r>
            <a:r>
              <a:rPr lang="en-US" dirty="0">
                <a:ea typeface="+mn-lt"/>
                <a:cs typeface="+mn-lt"/>
              </a:rPr>
              <a:t> de </a:t>
            </a:r>
            <a:r>
              <a:rPr lang="en-US" dirty="0" err="1">
                <a:ea typeface="+mn-lt"/>
                <a:cs typeface="+mn-lt"/>
              </a:rPr>
              <a:t>guitarras</a:t>
            </a:r>
            <a:r>
              <a:rPr lang="en-US" dirty="0">
                <a:ea typeface="+mn-lt"/>
                <a:cs typeface="+mn-lt"/>
              </a:rPr>
              <a:t> de </a:t>
            </a:r>
            <a:r>
              <a:rPr lang="en-US" dirty="0" err="1">
                <a:ea typeface="+mn-lt"/>
                <a:cs typeface="+mn-lt"/>
              </a:rPr>
              <a:t>nailon</a:t>
            </a:r>
            <a:r>
              <a:rPr lang="en-US" dirty="0">
                <a:ea typeface="+mn-lt"/>
                <a:cs typeface="+mn-lt"/>
              </a:rPr>
              <a:t>, </a:t>
            </a:r>
            <a:r>
              <a:rPr lang="en-US" dirty="0" err="1">
                <a:ea typeface="+mn-lt"/>
                <a:cs typeface="+mn-lt"/>
              </a:rPr>
              <a:t>acero</a:t>
            </a:r>
            <a:r>
              <a:rPr lang="en-US" dirty="0">
                <a:ea typeface="+mn-lt"/>
                <a:cs typeface="+mn-lt"/>
              </a:rPr>
              <a:t> y </a:t>
            </a:r>
            <a:r>
              <a:rPr lang="en-US" dirty="0" err="1">
                <a:ea typeface="+mn-lt"/>
                <a:cs typeface="+mn-lt"/>
              </a:rPr>
              <a:t>eléctricas</a:t>
            </a:r>
            <a:r>
              <a:rPr lang="en-US" dirty="0">
                <a:ea typeface="+mn-lt"/>
                <a:cs typeface="+mn-lt"/>
              </a:rPr>
              <a:t>. Esto </a:t>
            </a:r>
            <a:r>
              <a:rPr lang="en-US" dirty="0" err="1">
                <a:ea typeface="+mn-lt"/>
                <a:cs typeface="+mn-lt"/>
              </a:rPr>
              <a:t>incluye</a:t>
            </a:r>
            <a:r>
              <a:rPr lang="en-US" dirty="0">
                <a:ea typeface="+mn-lt"/>
                <a:cs typeface="+mn-lt"/>
              </a:rPr>
              <a:t> </a:t>
            </a:r>
            <a:r>
              <a:rPr lang="en-US" dirty="0" err="1">
                <a:ea typeface="+mn-lt"/>
                <a:cs typeface="+mn-lt"/>
              </a:rPr>
              <a:t>el</a:t>
            </a:r>
            <a:r>
              <a:rPr lang="en-US" dirty="0">
                <a:ea typeface="+mn-lt"/>
                <a:cs typeface="+mn-lt"/>
              </a:rPr>
              <a:t> </a:t>
            </a:r>
            <a:r>
              <a:rPr lang="en-US" dirty="0" err="1">
                <a:ea typeface="+mn-lt"/>
                <a:cs typeface="+mn-lt"/>
              </a:rPr>
              <a:t>desarrollo</a:t>
            </a:r>
            <a:r>
              <a:rPr lang="en-US" dirty="0">
                <a:ea typeface="+mn-lt"/>
                <a:cs typeface="+mn-lt"/>
              </a:rPr>
              <a:t> de </a:t>
            </a:r>
            <a:r>
              <a:rPr lang="en-US" dirty="0" err="1">
                <a:ea typeface="+mn-lt"/>
                <a:cs typeface="+mn-lt"/>
              </a:rPr>
              <a:t>instrucción</a:t>
            </a:r>
            <a:r>
              <a:rPr lang="en-US" dirty="0">
                <a:ea typeface="+mn-lt"/>
                <a:cs typeface="+mn-lt"/>
              </a:rPr>
              <a:t> al </a:t>
            </a:r>
            <a:r>
              <a:rPr lang="en-US" dirty="0" err="1">
                <a:ea typeface="+mn-lt"/>
                <a:cs typeface="+mn-lt"/>
              </a:rPr>
              <a:t>estilo</a:t>
            </a:r>
            <a:r>
              <a:rPr lang="en-US" dirty="0">
                <a:ea typeface="+mn-lt"/>
                <a:cs typeface="+mn-lt"/>
              </a:rPr>
              <a:t> de </a:t>
            </a:r>
            <a:r>
              <a:rPr lang="en-US" dirty="0" err="1">
                <a:ea typeface="+mn-lt"/>
                <a:cs typeface="+mn-lt"/>
              </a:rPr>
              <a:t>bandas</a:t>
            </a:r>
            <a:r>
              <a:rPr lang="en-US" dirty="0">
                <a:ea typeface="+mn-lt"/>
                <a:cs typeface="+mn-lt"/>
              </a:rPr>
              <a:t> de </a:t>
            </a:r>
            <a:r>
              <a:rPr lang="en-US" dirty="0" err="1">
                <a:ea typeface="+mn-lt"/>
                <a:cs typeface="+mn-lt"/>
              </a:rPr>
              <a:t>garaje</a:t>
            </a:r>
            <a:r>
              <a:rPr lang="en-US" dirty="0">
                <a:ea typeface="+mn-lt"/>
                <a:cs typeface="+mn-lt"/>
              </a:rPr>
              <a:t> que </a:t>
            </a:r>
            <a:r>
              <a:rPr lang="en-US" dirty="0" err="1">
                <a:ea typeface="+mn-lt"/>
                <a:cs typeface="+mn-lt"/>
              </a:rPr>
              <a:t>actuarán</a:t>
            </a:r>
            <a:r>
              <a:rPr lang="en-US" dirty="0">
                <a:ea typeface="+mn-lt"/>
                <a:cs typeface="+mn-lt"/>
              </a:rPr>
              <a:t> </a:t>
            </a:r>
            <a:r>
              <a:rPr lang="en-US" dirty="0" err="1">
                <a:ea typeface="+mn-lt"/>
                <a:cs typeface="+mn-lt"/>
              </a:rPr>
              <a:t>en</a:t>
            </a:r>
            <a:r>
              <a:rPr lang="en-US" dirty="0">
                <a:ea typeface="+mn-lt"/>
                <a:cs typeface="+mn-lt"/>
              </a:rPr>
              <a:t> </a:t>
            </a:r>
            <a:r>
              <a:rPr lang="en-US" dirty="0" err="1">
                <a:ea typeface="+mn-lt"/>
                <a:cs typeface="+mn-lt"/>
              </a:rPr>
              <a:t>eventos</a:t>
            </a:r>
            <a:r>
              <a:rPr lang="en-US" dirty="0">
                <a:ea typeface="+mn-lt"/>
                <a:cs typeface="+mn-lt"/>
              </a:rPr>
              <a:t> </a:t>
            </a:r>
            <a:r>
              <a:rPr lang="en-US" dirty="0" err="1">
                <a:ea typeface="+mn-lt"/>
                <a:cs typeface="+mn-lt"/>
              </a:rPr>
              <a:t>deportivos</a:t>
            </a:r>
            <a:r>
              <a:rPr lang="en-US" dirty="0">
                <a:ea typeface="+mn-lt"/>
                <a:cs typeface="+mn-lt"/>
              </a:rPr>
              <a:t> y </a:t>
            </a:r>
            <a:r>
              <a:rPr lang="en-US" dirty="0" err="1">
                <a:ea typeface="+mn-lt"/>
                <a:cs typeface="+mn-lt"/>
              </a:rPr>
              <a:t>conciertos</a:t>
            </a:r>
            <a:r>
              <a:rPr lang="en-US" dirty="0">
                <a:ea typeface="+mn-lt"/>
                <a:cs typeface="+mn-lt"/>
              </a:rPr>
              <a:t>. </a:t>
            </a:r>
            <a:r>
              <a:rPr lang="en-US" dirty="0" err="1">
                <a:ea typeface="+mn-lt"/>
                <a:cs typeface="+mn-lt"/>
              </a:rPr>
              <a:t>Requisito</a:t>
            </a:r>
            <a:r>
              <a:rPr lang="en-US" dirty="0">
                <a:ea typeface="+mn-lt"/>
                <a:cs typeface="+mn-lt"/>
              </a:rPr>
              <a:t> </a:t>
            </a:r>
            <a:r>
              <a:rPr lang="en-US" dirty="0" err="1">
                <a:ea typeface="+mn-lt"/>
                <a:cs typeface="+mn-lt"/>
              </a:rPr>
              <a:t>previo</a:t>
            </a:r>
            <a:r>
              <a:rPr lang="en-US" dirty="0">
                <a:ea typeface="+mn-lt"/>
                <a:cs typeface="+mn-lt"/>
              </a:rPr>
              <a:t>: </a:t>
            </a:r>
            <a:r>
              <a:rPr lang="en-US" dirty="0" err="1">
                <a:ea typeface="+mn-lt"/>
                <a:cs typeface="+mn-lt"/>
              </a:rPr>
              <a:t>Guitarra</a:t>
            </a:r>
            <a:r>
              <a:rPr lang="en-US" dirty="0">
                <a:ea typeface="+mn-lt"/>
                <a:cs typeface="+mn-lt"/>
              </a:rPr>
              <a:t> </a:t>
            </a:r>
            <a:r>
              <a:rPr lang="en-US" dirty="0" err="1">
                <a:ea typeface="+mn-lt"/>
                <a:cs typeface="+mn-lt"/>
              </a:rPr>
              <a:t>principiante</a:t>
            </a:r>
            <a:r>
              <a:rPr lang="en-US" dirty="0">
                <a:ea typeface="+mn-lt"/>
                <a:cs typeface="+mn-lt"/>
              </a:rPr>
              <a:t> </a:t>
            </a:r>
            <a:endParaRPr lang="en-US" dirty="0"/>
          </a:p>
        </p:txBody>
      </p:sp>
      <p:sp>
        <p:nvSpPr>
          <p:cNvPr id="6" name="TextBox 5">
            <a:extLst>
              <a:ext uri="{FF2B5EF4-FFF2-40B4-BE49-F238E27FC236}">
                <a16:creationId xmlns:a16="http://schemas.microsoft.com/office/drawing/2014/main" id="{D5EEA64D-FF7B-9977-B11B-D5C658E5E36A}"/>
              </a:ext>
            </a:extLst>
          </p:cNvPr>
          <p:cNvSpPr txBox="1"/>
          <p:nvPr/>
        </p:nvSpPr>
        <p:spPr>
          <a:xfrm>
            <a:off x="189287" y="4174903"/>
            <a:ext cx="546313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Banda principiante:</a:t>
            </a:r>
            <a:r>
              <a:rPr lang="es-ES" dirty="0"/>
              <a:t> una clase basada en la interpretación de instrumentos de viento de madera, metal y percusión sin necesidad de experiencia.</a:t>
            </a:r>
          </a:p>
          <a:p>
            <a:r>
              <a:rPr lang="es-ES" b="1" dirty="0">
                <a:solidFill>
                  <a:srgbClr val="000000"/>
                </a:solidFill>
                <a:ea typeface="+mn-lt"/>
                <a:cs typeface="+mn-lt"/>
              </a:rPr>
              <a:t>Banda avanzada</a:t>
            </a:r>
            <a:r>
              <a:rPr lang="es-ES" dirty="0">
                <a:solidFill>
                  <a:srgbClr val="000000"/>
                </a:solidFill>
                <a:ea typeface="+mn-lt"/>
                <a:cs typeface="+mn-lt"/>
              </a:rPr>
              <a:t>: también conocida como Mustang </a:t>
            </a:r>
            <a:r>
              <a:rPr lang="es-ES" err="1">
                <a:solidFill>
                  <a:srgbClr val="000000"/>
                </a:solidFill>
                <a:ea typeface="+mn-lt"/>
                <a:cs typeface="+mn-lt"/>
              </a:rPr>
              <a:t>Marching</a:t>
            </a:r>
            <a:r>
              <a:rPr lang="es-ES" dirty="0">
                <a:solidFill>
                  <a:srgbClr val="000000"/>
                </a:solidFill>
                <a:ea typeface="+mn-lt"/>
                <a:cs typeface="+mn-lt"/>
              </a:rPr>
              <a:t> Band, este conjunto actúa en salas de conciertos, baloncesto y fútbol. Este grupo viaja a Magic Mountain en mayo. Es necesaria experiencia y, si tocas percusión, se realizará un proceso de audición desde marzo de 2024 hasta abril.</a:t>
            </a:r>
            <a:endParaRPr lang="es-ES" dirty="0"/>
          </a:p>
        </p:txBody>
      </p:sp>
      <p:pic>
        <p:nvPicPr>
          <p:cNvPr id="3" name="Picture 2" descr="A logo of a horse&#10;&#10;Description automatically generated">
            <a:extLst>
              <a:ext uri="{FF2B5EF4-FFF2-40B4-BE49-F238E27FC236}">
                <a16:creationId xmlns:a16="http://schemas.microsoft.com/office/drawing/2014/main" id="{8106E50E-91AF-56BB-C4D3-0C9417474F49}"/>
              </a:ext>
            </a:extLst>
          </p:cNvPr>
          <p:cNvPicPr>
            <a:picLocks noChangeAspect="1"/>
          </p:cNvPicPr>
          <p:nvPr/>
        </p:nvPicPr>
        <p:blipFill>
          <a:blip r:embed="rId2"/>
          <a:stretch>
            <a:fillRect/>
          </a:stretch>
        </p:blipFill>
        <p:spPr>
          <a:xfrm>
            <a:off x="2606" y="133171"/>
            <a:ext cx="4192978" cy="403249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a:extLst>
              <a:ext uri="{FF2B5EF4-FFF2-40B4-BE49-F238E27FC236}">
                <a16:creationId xmlns:a16="http://schemas.microsoft.com/office/drawing/2014/main" id="{E84A19BA-90D4-CA76-EF13-2FD8114CAE33}"/>
              </a:ext>
            </a:extLst>
          </p:cNvPr>
          <p:cNvSpPr txBox="1"/>
          <p:nvPr/>
        </p:nvSpPr>
        <p:spPr>
          <a:xfrm>
            <a:off x="5652749" y="4161174"/>
            <a:ext cx="330342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ea typeface="+mn-lt"/>
                <a:cs typeface="+mn-lt"/>
              </a:rPr>
              <a:t>Percusión</a:t>
            </a:r>
            <a:r>
              <a:rPr lang="en-US" b="1" dirty="0">
                <a:ea typeface="+mn-lt"/>
                <a:cs typeface="+mn-lt"/>
              </a:rPr>
              <a:t> 1:</a:t>
            </a:r>
            <a:r>
              <a:rPr lang="en-US" dirty="0">
                <a:ea typeface="+mn-lt"/>
                <a:cs typeface="+mn-lt"/>
              </a:rPr>
              <a:t> </a:t>
            </a:r>
            <a:r>
              <a:rPr lang="en-US" err="1">
                <a:ea typeface="+mn-lt"/>
                <a:cs typeface="+mn-lt"/>
              </a:rPr>
              <a:t>Estudiantes</a:t>
            </a:r>
            <a:r>
              <a:rPr lang="en-US" dirty="0">
                <a:ea typeface="+mn-lt"/>
                <a:cs typeface="+mn-lt"/>
              </a:rPr>
              <a:t> que </a:t>
            </a:r>
            <a:r>
              <a:rPr lang="en-US" err="1">
                <a:ea typeface="+mn-lt"/>
                <a:cs typeface="+mn-lt"/>
              </a:rPr>
              <a:t>desean</a:t>
            </a:r>
            <a:r>
              <a:rPr lang="en-US" dirty="0">
                <a:ea typeface="+mn-lt"/>
                <a:cs typeface="+mn-lt"/>
              </a:rPr>
              <a:t> </a:t>
            </a:r>
            <a:r>
              <a:rPr lang="en-US" err="1">
                <a:ea typeface="+mn-lt"/>
                <a:cs typeface="+mn-lt"/>
              </a:rPr>
              <a:t>instrucción</a:t>
            </a:r>
            <a:r>
              <a:rPr lang="en-US" dirty="0">
                <a:ea typeface="+mn-lt"/>
                <a:cs typeface="+mn-lt"/>
              </a:rPr>
              <a:t> de </a:t>
            </a:r>
            <a:r>
              <a:rPr lang="en-US" err="1">
                <a:ea typeface="+mn-lt"/>
                <a:cs typeface="+mn-lt"/>
              </a:rPr>
              <a:t>percusión</a:t>
            </a:r>
            <a:r>
              <a:rPr lang="en-US" dirty="0">
                <a:ea typeface="+mn-lt"/>
                <a:cs typeface="+mn-lt"/>
              </a:rPr>
              <a:t> que no </a:t>
            </a:r>
            <a:r>
              <a:rPr lang="en-US" err="1">
                <a:ea typeface="+mn-lt"/>
                <a:cs typeface="+mn-lt"/>
              </a:rPr>
              <a:t>necesita</a:t>
            </a:r>
            <a:r>
              <a:rPr lang="en-US" dirty="0">
                <a:ea typeface="+mn-lt"/>
                <a:cs typeface="+mn-lt"/>
              </a:rPr>
              <a:t> </a:t>
            </a:r>
            <a:r>
              <a:rPr lang="en-US" err="1">
                <a:ea typeface="+mn-lt"/>
                <a:cs typeface="+mn-lt"/>
              </a:rPr>
              <a:t>experiencia</a:t>
            </a:r>
            <a:r>
              <a:rPr lang="en-US" dirty="0">
                <a:ea typeface="+mn-lt"/>
                <a:cs typeface="+mn-lt"/>
              </a:rPr>
              <a:t>.</a:t>
            </a:r>
          </a:p>
          <a:p>
            <a:r>
              <a:rPr lang="en-US" b="1" dirty="0" err="1">
                <a:ea typeface="+mn-lt"/>
                <a:cs typeface="+mn-lt"/>
              </a:rPr>
              <a:t>Percusión</a:t>
            </a:r>
            <a:r>
              <a:rPr lang="en-US" b="1" dirty="0">
                <a:ea typeface="+mn-lt"/>
                <a:cs typeface="+mn-lt"/>
              </a:rPr>
              <a:t> 2: </a:t>
            </a:r>
            <a:r>
              <a:rPr lang="en-US" dirty="0" err="1">
                <a:ea typeface="+mn-lt"/>
                <a:cs typeface="+mn-lt"/>
              </a:rPr>
              <a:t>instrucción</a:t>
            </a:r>
            <a:r>
              <a:rPr lang="en-US" dirty="0">
                <a:ea typeface="+mn-lt"/>
                <a:cs typeface="+mn-lt"/>
              </a:rPr>
              <a:t> </a:t>
            </a:r>
            <a:r>
              <a:rPr lang="en-US" dirty="0" err="1">
                <a:ea typeface="+mn-lt"/>
                <a:cs typeface="+mn-lt"/>
              </a:rPr>
              <a:t>basada</a:t>
            </a:r>
            <a:r>
              <a:rPr lang="en-US" dirty="0">
                <a:ea typeface="+mn-lt"/>
                <a:cs typeface="+mn-lt"/>
              </a:rPr>
              <a:t> </a:t>
            </a:r>
            <a:r>
              <a:rPr lang="en-US" dirty="0" err="1">
                <a:ea typeface="+mn-lt"/>
                <a:cs typeface="+mn-lt"/>
              </a:rPr>
              <a:t>en</a:t>
            </a:r>
            <a:r>
              <a:rPr lang="en-US" dirty="0">
                <a:ea typeface="+mn-lt"/>
                <a:cs typeface="+mn-lt"/>
              </a:rPr>
              <a:t> conjuntos de </a:t>
            </a:r>
            <a:r>
              <a:rPr lang="en-US" dirty="0" err="1">
                <a:ea typeface="+mn-lt"/>
                <a:cs typeface="+mn-lt"/>
              </a:rPr>
              <a:t>percusión</a:t>
            </a:r>
            <a:r>
              <a:rPr lang="en-US" dirty="0">
                <a:ea typeface="+mn-lt"/>
                <a:cs typeface="+mn-lt"/>
              </a:rPr>
              <a:t> que </a:t>
            </a:r>
            <a:r>
              <a:rPr lang="en-US" dirty="0" err="1">
                <a:ea typeface="+mn-lt"/>
                <a:cs typeface="+mn-lt"/>
              </a:rPr>
              <a:t>necesita</a:t>
            </a:r>
            <a:r>
              <a:rPr lang="en-US" dirty="0">
                <a:ea typeface="+mn-lt"/>
                <a:cs typeface="+mn-lt"/>
              </a:rPr>
              <a:t> </a:t>
            </a:r>
            <a:r>
              <a:rPr lang="en-US" dirty="0" err="1">
                <a:ea typeface="+mn-lt"/>
                <a:cs typeface="+mn-lt"/>
              </a:rPr>
              <a:t>algunos</a:t>
            </a:r>
            <a:r>
              <a:rPr lang="en-US" dirty="0">
                <a:ea typeface="+mn-lt"/>
                <a:cs typeface="+mn-lt"/>
              </a:rPr>
              <a:t> </a:t>
            </a:r>
            <a:r>
              <a:rPr lang="en-US" dirty="0" err="1">
                <a:ea typeface="+mn-lt"/>
                <a:cs typeface="+mn-lt"/>
              </a:rPr>
              <a:t>conocimientos</a:t>
            </a:r>
            <a:r>
              <a:rPr lang="en-US" dirty="0">
                <a:ea typeface="+mn-lt"/>
                <a:cs typeface="+mn-lt"/>
              </a:rPr>
              <a:t> </a:t>
            </a:r>
            <a:r>
              <a:rPr lang="en-US" dirty="0" err="1">
                <a:ea typeface="+mn-lt"/>
                <a:cs typeface="+mn-lt"/>
              </a:rPr>
              <a:t>básicos</a:t>
            </a:r>
            <a:r>
              <a:rPr lang="en-US" dirty="0">
                <a:ea typeface="+mn-lt"/>
                <a:cs typeface="+mn-lt"/>
              </a:rPr>
              <a:t> musicales.</a:t>
            </a:r>
            <a:endParaRPr lang="en-US" dirty="0"/>
          </a:p>
        </p:txBody>
      </p:sp>
    </p:spTree>
    <p:extLst>
      <p:ext uri="{BB962C8B-B14F-4D97-AF65-F5344CB8AC3E}">
        <p14:creationId xmlns:p14="http://schemas.microsoft.com/office/powerpoint/2010/main" val="3370302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00762" y="563918"/>
            <a:ext cx="3089954"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B3DAE0D-910E-8AAC-3923-01C73F497C66}"/>
              </a:ext>
            </a:extLst>
          </p:cNvPr>
          <p:cNvSpPr>
            <a:spLocks noGrp="1"/>
          </p:cNvSpPr>
          <p:nvPr>
            <p:ph type="title"/>
          </p:nvPr>
        </p:nvSpPr>
        <p:spPr>
          <a:xfrm>
            <a:off x="823851" y="885651"/>
            <a:ext cx="2422352" cy="4624603"/>
          </a:xfrm>
        </p:spPr>
        <p:txBody>
          <a:bodyPr>
            <a:normAutofit/>
          </a:bodyPr>
          <a:lstStyle/>
          <a:p>
            <a:pPr algn="ctr"/>
            <a:br>
              <a:rPr lang="en-US"/>
            </a:br>
            <a:r>
              <a:rPr lang="en-US" sz="3200">
                <a:ea typeface="+mj-lt"/>
                <a:cs typeface="+mj-lt"/>
              </a:rPr>
              <a:t>¿En </a:t>
            </a:r>
            <a:r>
              <a:rPr lang="en-US" sz="3200" err="1">
                <a:ea typeface="+mj-lt"/>
                <a:cs typeface="+mj-lt"/>
              </a:rPr>
              <a:t>qué</a:t>
            </a:r>
            <a:r>
              <a:rPr lang="en-US" sz="3200">
                <a:ea typeface="+mj-lt"/>
                <a:cs typeface="+mj-lt"/>
              </a:rPr>
              <a:t> </a:t>
            </a:r>
            <a:r>
              <a:rPr lang="en-US" sz="3200" err="1">
                <a:ea typeface="+mj-lt"/>
                <a:cs typeface="+mj-lt"/>
              </a:rPr>
              <a:t>clase</a:t>
            </a:r>
            <a:r>
              <a:rPr lang="en-US" sz="3200">
                <a:ea typeface="+mj-lt"/>
                <a:cs typeface="+mj-lt"/>
              </a:rPr>
              <a:t> de </a:t>
            </a:r>
            <a:r>
              <a:rPr lang="en-US" sz="3200" err="1">
                <a:ea typeface="+mj-lt"/>
                <a:cs typeface="+mj-lt"/>
              </a:rPr>
              <a:t>banda</a:t>
            </a:r>
            <a:r>
              <a:rPr lang="en-US" sz="3200">
                <a:ea typeface="+mj-lt"/>
                <a:cs typeface="+mj-lt"/>
              </a:rPr>
              <a:t> me </a:t>
            </a:r>
            <a:r>
              <a:rPr lang="en-US" sz="3200" err="1">
                <a:ea typeface="+mj-lt"/>
                <a:cs typeface="+mj-lt"/>
              </a:rPr>
              <a:t>inscribo</a:t>
            </a:r>
            <a:r>
              <a:rPr lang="en-US" sz="3200">
                <a:ea typeface="+mj-lt"/>
                <a:cs typeface="+mj-lt"/>
              </a:rPr>
              <a:t>?</a:t>
            </a:r>
            <a:endParaRPr lang="en-US" sz="4000">
              <a:cs typeface="Calibri Light" panose="020F0302020204030204"/>
            </a:endParaRPr>
          </a:p>
        </p:txBody>
      </p:sp>
      <p:sp>
        <p:nvSpPr>
          <p:cNvPr id="3" name="Content Placeholder 2">
            <a:extLst>
              <a:ext uri="{FF2B5EF4-FFF2-40B4-BE49-F238E27FC236}">
                <a16:creationId xmlns:a16="http://schemas.microsoft.com/office/drawing/2014/main" id="{D8E3E564-1A22-8182-0BCD-84019C2B75CF}"/>
              </a:ext>
            </a:extLst>
          </p:cNvPr>
          <p:cNvSpPr>
            <a:spLocks noGrp="1"/>
          </p:cNvSpPr>
          <p:nvPr>
            <p:ph idx="1"/>
          </p:nvPr>
        </p:nvSpPr>
        <p:spPr>
          <a:xfrm>
            <a:off x="3734031" y="885651"/>
            <a:ext cx="5187305" cy="5643864"/>
          </a:xfrm>
        </p:spPr>
        <p:txBody>
          <a:bodyPr anchor="ctr">
            <a:normAutofit/>
          </a:bodyPr>
          <a:lstStyle/>
          <a:p>
            <a:r>
              <a:rPr lang="es" sz="2100" dirty="0">
                <a:latin typeface="Times New Roman"/>
                <a:cs typeface="Times New Roman"/>
              </a:rPr>
              <a:t>No </a:t>
            </a:r>
            <a:r>
              <a:rPr lang="es" sz="2100" err="1">
                <a:latin typeface="Times New Roman"/>
                <a:cs typeface="Times New Roman"/>
              </a:rPr>
              <a:t>musica</a:t>
            </a:r>
            <a:r>
              <a:rPr lang="es" sz="2100" dirty="0">
                <a:latin typeface="Times New Roman"/>
                <a:cs typeface="Times New Roman"/>
              </a:rPr>
              <a:t>? </a:t>
            </a:r>
            <a:r>
              <a:rPr lang="es" sz="2100" b="1" i="1" dirty="0">
                <a:ea typeface="+mn-lt"/>
                <a:cs typeface="+mn-lt"/>
              </a:rPr>
              <a:t>Banda principiante, guitarra principiante o percusión 1</a:t>
            </a:r>
            <a:endParaRPr lang="es" sz="2100" b="1" i="1" dirty="0">
              <a:latin typeface="Times New Roman"/>
              <a:cs typeface="Times New Roman"/>
            </a:endParaRPr>
          </a:p>
          <a:p>
            <a:r>
              <a:rPr lang="es" sz="2100" dirty="0">
                <a:ea typeface="+mn-lt"/>
                <a:cs typeface="+mn-lt"/>
              </a:rPr>
              <a:t>Experiencia en técnicas de banda, guitarra y percusión: </a:t>
            </a:r>
            <a:r>
              <a:rPr lang="es" sz="2100" b="1" i="1" dirty="0">
                <a:ea typeface="+mn-lt"/>
                <a:cs typeface="+mn-lt"/>
              </a:rPr>
              <a:t>Banda Avanzada, Guitarra Avanzada o Percusión 2.</a:t>
            </a:r>
            <a:endParaRPr lang="en-US" sz="2100" b="1" i="1">
              <a:ea typeface="+mn-lt"/>
              <a:cs typeface="+mn-lt"/>
            </a:endParaRPr>
          </a:p>
          <a:p>
            <a:r>
              <a:rPr lang="es" sz="2100" dirty="0">
                <a:ea typeface="+mn-lt"/>
                <a:cs typeface="+mn-lt"/>
              </a:rPr>
              <a:t>Los instrumentos de banda utilizados en Banda principiante incluyen:</a:t>
            </a:r>
            <a:endParaRPr lang="es" sz="2100" dirty="0">
              <a:latin typeface="Times New Roman"/>
              <a:cs typeface="Times New Roman"/>
            </a:endParaRPr>
          </a:p>
          <a:p>
            <a:pPr marL="0" indent="0">
              <a:buNone/>
            </a:pPr>
            <a:r>
              <a:rPr lang="es" sz="2100" dirty="0">
                <a:ea typeface="+mn-lt"/>
                <a:cs typeface="+mn-lt"/>
              </a:rPr>
              <a:t>Flauta, Clarinete, Saxofón Alto, Saxofón Tenor, Saxofón Barítono, Trompeta, Trompa, Trombón, Barítono, Tuba y Percusión.</a:t>
            </a:r>
          </a:p>
          <a:p>
            <a:pPr>
              <a:buNone/>
            </a:pPr>
            <a:r>
              <a:rPr lang="es" sz="2100" dirty="0">
                <a:ea typeface="+mn-lt"/>
                <a:cs typeface="+mn-lt"/>
              </a:rPr>
              <a:t>Los instrumentos de banda utilizados en </a:t>
            </a:r>
            <a:r>
              <a:rPr lang="es" sz="2100" b="1" i="1" err="1">
                <a:ea typeface="+mn-lt"/>
                <a:cs typeface="+mn-lt"/>
              </a:rPr>
              <a:t>Advanced</a:t>
            </a:r>
            <a:r>
              <a:rPr lang="es" sz="2100" b="1" i="1" dirty="0">
                <a:ea typeface="+mn-lt"/>
                <a:cs typeface="+mn-lt"/>
              </a:rPr>
              <a:t> Band incluyen:</a:t>
            </a:r>
            <a:endParaRPr lang="es" b="1" i="1" dirty="0"/>
          </a:p>
          <a:p>
            <a:pPr>
              <a:buNone/>
            </a:pPr>
            <a:r>
              <a:rPr lang="es" sz="2100">
                <a:ea typeface="+mn-lt"/>
                <a:cs typeface="+mn-lt"/>
              </a:rPr>
              <a:t> </a:t>
            </a:r>
            <a:r>
              <a:rPr lang="es" sz="2100" dirty="0">
                <a:ea typeface="+mn-lt"/>
                <a:cs typeface="+mn-lt"/>
              </a:rPr>
              <a:t>Todos los instrumentos mencionados anteriormente, incluidos el oboe, el clarinete bajo y la trompa e instrumentos de percusión.</a:t>
            </a:r>
            <a:endParaRPr lang="es">
              <a:ea typeface="Calibri" panose="020F0502020204030204"/>
              <a:cs typeface="Calibri" panose="020F0502020204030204"/>
            </a:endParaRPr>
          </a:p>
        </p:txBody>
      </p:sp>
    </p:spTree>
    <p:extLst>
      <p:ext uri="{BB962C8B-B14F-4D97-AF65-F5344CB8AC3E}">
        <p14:creationId xmlns:p14="http://schemas.microsoft.com/office/powerpoint/2010/main" val="1028598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669C88-69D1-2494-4DB4-26B626C3F0ED}"/>
              </a:ext>
            </a:extLst>
          </p:cNvPr>
          <p:cNvSpPr>
            <a:spLocks noGrp="1"/>
          </p:cNvSpPr>
          <p:nvPr>
            <p:ph type="title"/>
          </p:nvPr>
        </p:nvSpPr>
        <p:spPr>
          <a:xfrm>
            <a:off x="4590826" y="365125"/>
            <a:ext cx="4345258" cy="1807305"/>
          </a:xfrm>
        </p:spPr>
        <p:txBody>
          <a:bodyPr>
            <a:normAutofit fontScale="90000"/>
          </a:bodyPr>
          <a:lstStyle/>
          <a:p>
            <a:pPr algn="ctr"/>
            <a:r>
              <a:rPr lang="en-US">
                <a:cs typeface="Calibri Light"/>
              </a:rPr>
              <a:t>A </a:t>
            </a:r>
            <a:r>
              <a:rPr lang="en-US" err="1">
                <a:cs typeface="Calibri Light"/>
              </a:rPr>
              <a:t>cual</a:t>
            </a:r>
            <a:r>
              <a:rPr lang="en-US">
                <a:cs typeface="Calibri Light"/>
              </a:rPr>
              <a:t> </a:t>
            </a:r>
            <a:r>
              <a:rPr lang="en-US" err="1">
                <a:cs typeface="Calibri Light"/>
              </a:rPr>
              <a:t>clase</a:t>
            </a:r>
            <a:r>
              <a:rPr lang="en-US">
                <a:cs typeface="Calibri Light"/>
              </a:rPr>
              <a:t> de </a:t>
            </a:r>
            <a:r>
              <a:rPr lang="en-US" err="1">
                <a:cs typeface="Calibri Light"/>
              </a:rPr>
              <a:t>guitara</a:t>
            </a:r>
            <a:r>
              <a:rPr lang="en-US">
                <a:cs typeface="Calibri Light"/>
              </a:rPr>
              <a:t> me </a:t>
            </a:r>
            <a:r>
              <a:rPr lang="en-US" err="1">
                <a:cs typeface="Calibri Light"/>
              </a:rPr>
              <a:t>inscribo</a:t>
            </a:r>
            <a:r>
              <a:rPr lang="en-US">
                <a:cs typeface="Calibri Light"/>
              </a:rPr>
              <a:t>?</a:t>
            </a:r>
          </a:p>
        </p:txBody>
      </p:sp>
      <p:pic>
        <p:nvPicPr>
          <p:cNvPr id="4" name="Picture 4">
            <a:extLst>
              <a:ext uri="{FF2B5EF4-FFF2-40B4-BE49-F238E27FC236}">
                <a16:creationId xmlns:a16="http://schemas.microsoft.com/office/drawing/2014/main" id="{8C4A94DD-1284-4870-9F32-C4561597FB6D}"/>
              </a:ext>
            </a:extLst>
          </p:cNvPr>
          <p:cNvPicPr>
            <a:picLocks noChangeAspect="1"/>
          </p:cNvPicPr>
          <p:nvPr/>
        </p:nvPicPr>
        <p:blipFill rotWithShape="1">
          <a:blip r:embed="rId2"/>
          <a:srcRect r="1727"/>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8" name="Content Placeholder 7">
            <a:extLst>
              <a:ext uri="{FF2B5EF4-FFF2-40B4-BE49-F238E27FC236}">
                <a16:creationId xmlns:a16="http://schemas.microsoft.com/office/drawing/2014/main" id="{66463FD9-FF0F-2B4A-483D-399A97CB028A}"/>
              </a:ext>
            </a:extLst>
          </p:cNvPr>
          <p:cNvSpPr>
            <a:spLocks noGrp="1"/>
          </p:cNvSpPr>
          <p:nvPr>
            <p:ph idx="1"/>
          </p:nvPr>
        </p:nvSpPr>
        <p:spPr>
          <a:xfrm>
            <a:off x="4425266" y="2333297"/>
            <a:ext cx="4510818" cy="4303741"/>
          </a:xfrm>
        </p:spPr>
        <p:txBody>
          <a:bodyPr vert="horz" lIns="91440" tIns="45720" rIns="91440" bIns="45720" rtlCol="0" anchor="t">
            <a:noAutofit/>
          </a:bodyPr>
          <a:lstStyle/>
          <a:p>
            <a:r>
              <a:rPr lang="es" sz="1800" dirty="0">
                <a:latin typeface="Calibri"/>
                <a:cs typeface="Times New Roman"/>
              </a:rPr>
              <a:t>Si no sabes leer música ni tocar la guitarra*, apúntate a </a:t>
            </a:r>
            <a:r>
              <a:rPr lang="es" sz="1800" err="1">
                <a:latin typeface="Calibri"/>
                <a:cs typeface="Times New Roman"/>
              </a:rPr>
              <a:t>Beginner</a:t>
            </a:r>
            <a:r>
              <a:rPr lang="es" sz="1800" dirty="0">
                <a:latin typeface="Calibri"/>
                <a:cs typeface="Times New Roman"/>
              </a:rPr>
              <a:t> Guitar. (La mayoría de los estudiantes de primer año toman Guitarra para principiantes)</a:t>
            </a:r>
            <a:endParaRPr lang="en-US" sz="1800">
              <a:latin typeface="Calibri"/>
              <a:cs typeface="Times New Roman"/>
            </a:endParaRPr>
          </a:p>
          <a:p>
            <a:r>
              <a:rPr lang="es" sz="1800" dirty="0">
                <a:latin typeface="Calibri"/>
                <a:cs typeface="Times New Roman"/>
              </a:rPr>
              <a:t>DEBES saber leer música para estar en guitarra avanzada
</a:t>
            </a:r>
          </a:p>
          <a:p>
            <a:r>
              <a:rPr lang="es" sz="1800" dirty="0">
                <a:latin typeface="Calibri"/>
                <a:cs typeface="Times New Roman"/>
              </a:rPr>
              <a:t>Los guitarristas principiantes aprenderán</a:t>
            </a:r>
            <a:endParaRPr lang="en-US" sz="1800">
              <a:latin typeface="Calibri"/>
              <a:cs typeface="Times New Roman"/>
            </a:endParaRPr>
          </a:p>
          <a:p>
            <a:pPr lvl="1"/>
            <a:r>
              <a:rPr lang="es" sz="1800" dirty="0">
                <a:latin typeface="Calibri"/>
                <a:cs typeface="Times New Roman"/>
              </a:rPr>
              <a:t>Cómo tocar la guitarra CLÁSICA</a:t>
            </a:r>
            <a:endParaRPr lang="en-US" sz="1800">
              <a:latin typeface="Calibri"/>
              <a:cs typeface="Times New Roman"/>
            </a:endParaRPr>
          </a:p>
          <a:p>
            <a:pPr lvl="1"/>
            <a:r>
              <a:rPr lang="es" sz="1800" dirty="0">
                <a:latin typeface="Calibri"/>
                <a:cs typeface="Times New Roman"/>
              </a:rPr>
              <a:t>Cómo leer música</a:t>
            </a:r>
            <a:endParaRPr lang="en-US" sz="1800">
              <a:latin typeface="Calibri"/>
              <a:cs typeface="Times New Roman"/>
            </a:endParaRPr>
          </a:p>
          <a:p>
            <a:pPr lvl="1"/>
            <a:r>
              <a:rPr lang="es" sz="1800" dirty="0">
                <a:latin typeface="Calibri"/>
                <a:cs typeface="Times New Roman"/>
              </a:rPr>
              <a:t>Cómo tocar acordes/formas de acordes</a:t>
            </a:r>
            <a:endParaRPr lang="en-US" sz="1800">
              <a:latin typeface="Calibri"/>
              <a:cs typeface="Times New Roman"/>
            </a:endParaRPr>
          </a:p>
          <a:p>
            <a:pPr lvl="1"/>
            <a:r>
              <a:rPr lang="es" sz="1800" dirty="0">
                <a:latin typeface="Calibri"/>
                <a:cs typeface="Times New Roman"/>
              </a:rPr>
              <a:t>Cómo colaborar/dúo con otros guitarristas</a:t>
            </a:r>
            <a:endParaRPr lang="en-US" sz="1800" dirty="0">
              <a:latin typeface="Calibri"/>
              <a:cs typeface="Times New Roman"/>
            </a:endParaRPr>
          </a:p>
        </p:txBody>
      </p:sp>
    </p:spTree>
    <p:extLst>
      <p:ext uri="{BB962C8B-B14F-4D97-AF65-F5344CB8AC3E}">
        <p14:creationId xmlns:p14="http://schemas.microsoft.com/office/powerpoint/2010/main" val="2439366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775F-10F1-861F-9389-10E65E9A9C93}"/>
              </a:ext>
            </a:extLst>
          </p:cNvPr>
          <p:cNvSpPr>
            <a:spLocks noGrp="1"/>
          </p:cNvSpPr>
          <p:nvPr>
            <p:ph type="title"/>
          </p:nvPr>
        </p:nvSpPr>
        <p:spPr/>
        <p:txBody>
          <a:bodyPr>
            <a:normAutofit/>
          </a:bodyPr>
          <a:lstStyle/>
          <a:p>
            <a:pPr algn="ctr"/>
            <a:r>
              <a:rPr lang="es" sz="3200">
                <a:latin typeface="Times New Roman"/>
                <a:cs typeface="Times New Roman"/>
              </a:rPr>
              <a:t>¡La mayoría de los estudiantes están en nuestro programa 4 años!</a:t>
            </a:r>
            <a:endParaRPr lang="en-US" sz="3200">
              <a:latin typeface="Times New Roman"/>
              <a:cs typeface="Times New Roman"/>
            </a:endParaRPr>
          </a:p>
        </p:txBody>
      </p:sp>
      <p:sp>
        <p:nvSpPr>
          <p:cNvPr id="3" name="Content Placeholder 2">
            <a:extLst>
              <a:ext uri="{FF2B5EF4-FFF2-40B4-BE49-F238E27FC236}">
                <a16:creationId xmlns:a16="http://schemas.microsoft.com/office/drawing/2014/main" id="{DAC715A7-B1F6-8EE0-6519-96AD5D85757D}"/>
              </a:ext>
            </a:extLst>
          </p:cNvPr>
          <p:cNvSpPr>
            <a:spLocks noGrp="1"/>
          </p:cNvSpPr>
          <p:nvPr>
            <p:ph idx="1"/>
          </p:nvPr>
        </p:nvSpPr>
        <p:spPr>
          <a:xfrm>
            <a:off x="628650" y="1713429"/>
            <a:ext cx="7886700" cy="4463534"/>
          </a:xfrm>
        </p:spPr>
        <p:txBody>
          <a:bodyPr vert="horz" lIns="91440" tIns="45720" rIns="91440" bIns="45720" rtlCol="0" anchor="t">
            <a:noAutofit/>
          </a:bodyPr>
          <a:lstStyle/>
          <a:p>
            <a:r>
              <a:rPr lang="es" sz="2400">
                <a:latin typeface="Times New Roman"/>
                <a:cs typeface="Times New Roman"/>
              </a:rPr>
              <a:t>Todos los estudiantes deben tener experiencia en banda/guitarra antes de unirse a un conjunto avanzado.​</a:t>
            </a:r>
            <a:endParaRPr lang="en-US" sz="2400">
              <a:latin typeface="Times New Roman"/>
              <a:cs typeface="Times New Roman"/>
            </a:endParaRPr>
          </a:p>
          <a:p>
            <a:r>
              <a:rPr lang="es" sz="2400">
                <a:latin typeface="Times New Roman"/>
                <a:cs typeface="Times New Roman"/>
              </a:rPr>
              <a:t>La mayoría de los estudiantes permanecen en nuestra clase avanzada de banda/guitarra durante su segundo, tercer y cuarto año en el campus.</a:t>
            </a:r>
            <a:endParaRPr lang="en-US" sz="2400">
              <a:latin typeface="Times New Roman"/>
              <a:cs typeface="Times New Roman"/>
            </a:endParaRPr>
          </a:p>
          <a:p>
            <a:r>
              <a:rPr lang="es" sz="2400">
                <a:latin typeface="Times New Roman"/>
                <a:cs typeface="Times New Roman"/>
              </a:rPr>
              <a:t>¡A las universidades les encanta ver la experiencia del programa de música en el currículum de un solicitante!</a:t>
            </a:r>
            <a:endParaRPr lang="en-US" sz="2400">
              <a:latin typeface="Times New Roman"/>
              <a:cs typeface="Times New Roman"/>
            </a:endParaRPr>
          </a:p>
          <a:p>
            <a:pPr lvl="1"/>
            <a:r>
              <a:rPr lang="es" sz="2000">
                <a:latin typeface="Times New Roman"/>
                <a:cs typeface="Times New Roman"/>
              </a:rPr>
              <a:t>Muestra que un estudiante es dedicado, es un jugador de equipo y sabe cómo trabajar bien con los demás.</a:t>
            </a:r>
            <a:endParaRPr lang="en-US" sz="2000">
              <a:latin typeface="Times New Roman"/>
              <a:cs typeface="Times New Roman"/>
            </a:endParaRPr>
          </a:p>
        </p:txBody>
      </p:sp>
      <p:sp>
        <p:nvSpPr>
          <p:cNvPr id="4" name="Rectangle 3">
            <a:extLst>
              <a:ext uri="{FF2B5EF4-FFF2-40B4-BE49-F238E27FC236}">
                <a16:creationId xmlns:a16="http://schemas.microsoft.com/office/drawing/2014/main" id="{AFEEE718-A940-3AAB-81F6-3A886F89E2BA}"/>
              </a:ext>
            </a:extLst>
          </p:cNvPr>
          <p:cNvSpPr/>
          <p:nvPr/>
        </p:nvSpPr>
        <p:spPr>
          <a:xfrm>
            <a:off x="-42075" y="5104931"/>
            <a:ext cx="9228147" cy="1809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5857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D7A4-B6FE-11BD-EFFC-760C356FD281}"/>
              </a:ext>
            </a:extLst>
          </p:cNvPr>
          <p:cNvSpPr>
            <a:spLocks noGrp="1"/>
          </p:cNvSpPr>
          <p:nvPr>
            <p:ph type="title"/>
          </p:nvPr>
        </p:nvSpPr>
        <p:spPr>
          <a:xfrm>
            <a:off x="5430687" y="968975"/>
            <a:ext cx="3501606" cy="4732996"/>
          </a:xfrm>
        </p:spPr>
        <p:txBody>
          <a:bodyPr/>
          <a:lstStyle/>
          <a:p>
            <a:br>
              <a:rPr lang="es" sz="2800" dirty="0">
                <a:solidFill>
                  <a:srgbClr val="202124"/>
                </a:solidFill>
                <a:latin typeface="Calibri"/>
                <a:cs typeface="Calibri"/>
              </a:rPr>
            </a:br>
            <a:br>
              <a:rPr lang="es" sz="2800" dirty="0">
                <a:latin typeface="Calibri"/>
                <a:cs typeface="Calibri"/>
              </a:rPr>
            </a:br>
            <a:r>
              <a:rPr lang="es" sz="2800" dirty="0">
                <a:solidFill>
                  <a:srgbClr val="202124"/>
                </a:solidFill>
                <a:latin typeface="Calibri"/>
                <a:cs typeface="Calibri"/>
              </a:rPr>
              <a:t>¡Vías de atención al paciente y medicina deportiva!</a:t>
            </a:r>
            <a:endParaRPr lang="en-US" sz="2800">
              <a:latin typeface="Calibri"/>
              <a:ea typeface="Calibri"/>
              <a:cs typeface="Calibri"/>
            </a:endParaRPr>
          </a:p>
        </p:txBody>
      </p:sp>
      <p:pic>
        <p:nvPicPr>
          <p:cNvPr id="4" name="Picture 3" descr="Stethoscope on white background">
            <a:extLst>
              <a:ext uri="{FF2B5EF4-FFF2-40B4-BE49-F238E27FC236}">
                <a16:creationId xmlns:a16="http://schemas.microsoft.com/office/drawing/2014/main" id="{A68FCC54-4480-9727-193C-545EFBAFD7D7}"/>
              </a:ext>
            </a:extLst>
          </p:cNvPr>
          <p:cNvPicPr>
            <a:picLocks noChangeAspect="1"/>
          </p:cNvPicPr>
          <p:nvPr/>
        </p:nvPicPr>
        <p:blipFill>
          <a:blip r:embed="rId2"/>
          <a:stretch>
            <a:fillRect/>
          </a:stretch>
        </p:blipFill>
        <p:spPr>
          <a:xfrm>
            <a:off x="170822" y="847635"/>
            <a:ext cx="5265528" cy="4860806"/>
          </a:xfrm>
          <a:prstGeom prst="rect">
            <a:avLst/>
          </a:prstGeom>
        </p:spPr>
      </p:pic>
      <p:pic>
        <p:nvPicPr>
          <p:cNvPr id="5" name="Picture 4" descr="A logo with text on it&#10;&#10;Description automatically generated">
            <a:extLst>
              <a:ext uri="{FF2B5EF4-FFF2-40B4-BE49-F238E27FC236}">
                <a16:creationId xmlns:a16="http://schemas.microsoft.com/office/drawing/2014/main" id="{A41FDDAB-51ED-FFA3-FDFE-B754805EAB90}"/>
              </a:ext>
            </a:extLst>
          </p:cNvPr>
          <p:cNvPicPr>
            <a:picLocks noChangeAspect="1"/>
          </p:cNvPicPr>
          <p:nvPr/>
        </p:nvPicPr>
        <p:blipFill>
          <a:blip r:embed="rId3"/>
          <a:stretch>
            <a:fillRect/>
          </a:stretch>
        </p:blipFill>
        <p:spPr>
          <a:xfrm>
            <a:off x="365994" y="4136995"/>
            <a:ext cx="2085975" cy="1114425"/>
          </a:xfrm>
          <a:prstGeom prst="rect">
            <a:avLst/>
          </a:prstGeom>
        </p:spPr>
      </p:pic>
      <p:pic>
        <p:nvPicPr>
          <p:cNvPr id="6" name="Picture 5" descr="A blue and red logo&#10;&#10;Description automatically generated">
            <a:extLst>
              <a:ext uri="{FF2B5EF4-FFF2-40B4-BE49-F238E27FC236}">
                <a16:creationId xmlns:a16="http://schemas.microsoft.com/office/drawing/2014/main" id="{4D661602-9C7B-6CA0-8D76-69E4D9385F6B}"/>
              </a:ext>
            </a:extLst>
          </p:cNvPr>
          <p:cNvPicPr>
            <a:picLocks noChangeAspect="1"/>
          </p:cNvPicPr>
          <p:nvPr/>
        </p:nvPicPr>
        <p:blipFill>
          <a:blip r:embed="rId4"/>
          <a:stretch>
            <a:fillRect/>
          </a:stretch>
        </p:blipFill>
        <p:spPr>
          <a:xfrm>
            <a:off x="2569684" y="4844810"/>
            <a:ext cx="1819275" cy="647700"/>
          </a:xfrm>
          <a:prstGeom prst="rect">
            <a:avLst/>
          </a:prstGeom>
        </p:spPr>
      </p:pic>
    </p:spTree>
    <p:extLst>
      <p:ext uri="{BB962C8B-B14F-4D97-AF65-F5344CB8AC3E}">
        <p14:creationId xmlns:p14="http://schemas.microsoft.com/office/powerpoint/2010/main" val="1119288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Stethoscope on white background">
            <a:extLst>
              <a:ext uri="{FF2B5EF4-FFF2-40B4-BE49-F238E27FC236}">
                <a16:creationId xmlns:a16="http://schemas.microsoft.com/office/drawing/2014/main" id="{4D6D603C-66B5-B917-4018-E5F0C7AB3706}"/>
              </a:ext>
            </a:extLst>
          </p:cNvPr>
          <p:cNvPicPr>
            <a:picLocks noGrp="1" noChangeAspect="1"/>
          </p:cNvPicPr>
          <p:nvPr>
            <p:ph idx="1"/>
          </p:nvPr>
        </p:nvPicPr>
        <p:blipFill rotWithShape="1">
          <a:blip r:embed="rId2"/>
          <a:srcRect r="24985" b="-1"/>
          <a:stretch/>
        </p:blipFill>
        <p:spPr>
          <a:xfrm>
            <a:off x="20" y="1282"/>
            <a:ext cx="9143980" cy="6856718"/>
          </a:xfrm>
          <a:prstGeom prst="rect">
            <a:avLst/>
          </a:prstGeom>
        </p:spPr>
      </p:pic>
      <p:pic>
        <p:nvPicPr>
          <p:cNvPr id="5" name="Picture 4" descr="A blue and white paper with text&#10;&#10;Description automatically generated">
            <a:extLst>
              <a:ext uri="{FF2B5EF4-FFF2-40B4-BE49-F238E27FC236}">
                <a16:creationId xmlns:a16="http://schemas.microsoft.com/office/drawing/2014/main" id="{1688D452-8C80-7105-C283-F6772F8EF94C}"/>
              </a:ext>
            </a:extLst>
          </p:cNvPr>
          <p:cNvPicPr>
            <a:picLocks noChangeAspect="1"/>
          </p:cNvPicPr>
          <p:nvPr/>
        </p:nvPicPr>
        <p:blipFill>
          <a:blip r:embed="rId3"/>
          <a:stretch>
            <a:fillRect/>
          </a:stretch>
        </p:blipFill>
        <p:spPr>
          <a:xfrm>
            <a:off x="412900" y="1794744"/>
            <a:ext cx="8735143" cy="5065682"/>
          </a:xfrm>
          <a:prstGeom prst="rect">
            <a:avLst/>
          </a:prstGeom>
        </p:spPr>
      </p:pic>
      <p:sp>
        <p:nvSpPr>
          <p:cNvPr id="6" name="Rectangle: Rounded Corners 5">
            <a:extLst>
              <a:ext uri="{FF2B5EF4-FFF2-40B4-BE49-F238E27FC236}">
                <a16:creationId xmlns:a16="http://schemas.microsoft.com/office/drawing/2014/main" id="{3B5D0272-4568-2B7C-FADD-BE41DEC32BC7}"/>
              </a:ext>
            </a:extLst>
          </p:cNvPr>
          <p:cNvSpPr/>
          <p:nvPr/>
        </p:nvSpPr>
        <p:spPr>
          <a:xfrm>
            <a:off x="2721428" y="2000164"/>
            <a:ext cx="4212566" cy="11501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 sz="2800" dirty="0">
                <a:solidFill>
                  <a:schemeClr val="bg1"/>
                </a:solidFill>
                <a:latin typeface="Calibri"/>
                <a:cs typeface="Calibri"/>
              </a:rPr>
              <a:t>secuencia de cursos</a:t>
            </a:r>
            <a:endParaRPr lang="en-US" sz="2800" dirty="0">
              <a:solidFill>
                <a:schemeClr val="bg1"/>
              </a:solidFill>
              <a:latin typeface="Calibri"/>
              <a:cs typeface="Calibri"/>
            </a:endParaRPr>
          </a:p>
        </p:txBody>
      </p:sp>
      <p:sp>
        <p:nvSpPr>
          <p:cNvPr id="7" name="Rectangle 6">
            <a:extLst>
              <a:ext uri="{FF2B5EF4-FFF2-40B4-BE49-F238E27FC236}">
                <a16:creationId xmlns:a16="http://schemas.microsoft.com/office/drawing/2014/main" id="{0C4CC4A7-074A-74E3-9997-6C23C0FE54B6}"/>
              </a:ext>
            </a:extLst>
          </p:cNvPr>
          <p:cNvSpPr/>
          <p:nvPr/>
        </p:nvSpPr>
        <p:spPr>
          <a:xfrm>
            <a:off x="581256" y="3614879"/>
            <a:ext cx="2070340" cy="4313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 sz="1400" dirty="0">
                <a:solidFill>
                  <a:schemeClr val="bg1"/>
                </a:solidFill>
                <a:latin typeface="Calibri Light"/>
                <a:cs typeface="Calibri Light"/>
              </a:rPr>
              <a:t>vías médicas y de salud</a:t>
            </a:r>
            <a:endParaRPr lang="en-US" sz="1400" dirty="0">
              <a:solidFill>
                <a:schemeClr val="bg1"/>
              </a:solidFill>
              <a:latin typeface="Calibri Light"/>
              <a:cs typeface="Calibri Light"/>
            </a:endParaRPr>
          </a:p>
        </p:txBody>
      </p:sp>
      <p:sp>
        <p:nvSpPr>
          <p:cNvPr id="8" name="Rectangle 7">
            <a:extLst>
              <a:ext uri="{FF2B5EF4-FFF2-40B4-BE49-F238E27FC236}">
                <a16:creationId xmlns:a16="http://schemas.microsoft.com/office/drawing/2014/main" id="{88281B6F-C049-7028-C48C-88B3933C3682}"/>
              </a:ext>
            </a:extLst>
          </p:cNvPr>
          <p:cNvSpPr/>
          <p:nvPr/>
        </p:nvSpPr>
        <p:spPr>
          <a:xfrm>
            <a:off x="2649541" y="3603582"/>
            <a:ext cx="2127848" cy="4456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cs typeface="Calibri"/>
              </a:rPr>
              <a:t>Grado 10</a:t>
            </a:r>
            <a:endParaRPr lang="en-US" dirty="0"/>
          </a:p>
        </p:txBody>
      </p:sp>
      <p:sp>
        <p:nvSpPr>
          <p:cNvPr id="10" name="Rectangle 9">
            <a:extLst>
              <a:ext uri="{FF2B5EF4-FFF2-40B4-BE49-F238E27FC236}">
                <a16:creationId xmlns:a16="http://schemas.microsoft.com/office/drawing/2014/main" id="{0049FDF0-D9FE-410B-89EE-D7D3CF3045C0}"/>
              </a:ext>
            </a:extLst>
          </p:cNvPr>
          <p:cNvSpPr/>
          <p:nvPr/>
        </p:nvSpPr>
        <p:spPr>
          <a:xfrm>
            <a:off x="4777389" y="3603581"/>
            <a:ext cx="2127848" cy="4456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Calibri"/>
              </a:rPr>
              <a:t>Grado 11</a:t>
            </a:r>
            <a:endParaRPr lang="en-US" dirty="0"/>
          </a:p>
        </p:txBody>
      </p:sp>
      <p:sp>
        <p:nvSpPr>
          <p:cNvPr id="11" name="Rectangle 10">
            <a:extLst>
              <a:ext uri="{FF2B5EF4-FFF2-40B4-BE49-F238E27FC236}">
                <a16:creationId xmlns:a16="http://schemas.microsoft.com/office/drawing/2014/main" id="{81C119E6-3385-FD44-5390-E0945A847430}"/>
              </a:ext>
            </a:extLst>
          </p:cNvPr>
          <p:cNvSpPr/>
          <p:nvPr/>
        </p:nvSpPr>
        <p:spPr>
          <a:xfrm>
            <a:off x="6905239" y="3603582"/>
            <a:ext cx="2127848" cy="4456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Calibri"/>
              </a:rPr>
              <a:t>Grado 12</a:t>
            </a:r>
            <a:endParaRPr lang="en-US" dirty="0"/>
          </a:p>
        </p:txBody>
      </p:sp>
      <p:sp>
        <p:nvSpPr>
          <p:cNvPr id="12" name="Rectangle 11">
            <a:extLst>
              <a:ext uri="{FF2B5EF4-FFF2-40B4-BE49-F238E27FC236}">
                <a16:creationId xmlns:a16="http://schemas.microsoft.com/office/drawing/2014/main" id="{7966CBF1-A14F-E60B-35D2-9D96C9CF716B}"/>
              </a:ext>
            </a:extLst>
          </p:cNvPr>
          <p:cNvSpPr/>
          <p:nvPr/>
        </p:nvSpPr>
        <p:spPr>
          <a:xfrm>
            <a:off x="588102" y="4050307"/>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a:rPr>
              <a:t>Via de </a:t>
            </a:r>
            <a:r>
              <a:rPr lang="en-US" sz="1600" err="1">
                <a:solidFill>
                  <a:schemeClr val="tx1"/>
                </a:solidFill>
                <a:cs typeface="Calibri"/>
              </a:rPr>
              <a:t>cuidado</a:t>
            </a:r>
            <a:r>
              <a:rPr lang="en-US" sz="1600" dirty="0">
                <a:solidFill>
                  <a:schemeClr val="tx1"/>
                </a:solidFill>
                <a:cs typeface="Calibri"/>
              </a:rPr>
              <a:t> al </a:t>
            </a:r>
            <a:r>
              <a:rPr lang="en-US" sz="1600" err="1">
                <a:solidFill>
                  <a:schemeClr val="tx1"/>
                </a:solidFill>
                <a:cs typeface="Calibri"/>
              </a:rPr>
              <a:t>pacient</a:t>
            </a:r>
            <a:r>
              <a:rPr lang="en-US" err="1">
                <a:solidFill>
                  <a:schemeClr val="tx1"/>
                </a:solidFill>
                <a:cs typeface="Calibri"/>
              </a:rPr>
              <a:t>e</a:t>
            </a:r>
            <a:endParaRPr lang="en-US">
              <a:solidFill>
                <a:schemeClr val="tx1"/>
              </a:solidFill>
              <a:cs typeface="Calibri"/>
            </a:endParaRPr>
          </a:p>
        </p:txBody>
      </p:sp>
      <p:sp>
        <p:nvSpPr>
          <p:cNvPr id="13" name="Rectangle 12">
            <a:extLst>
              <a:ext uri="{FF2B5EF4-FFF2-40B4-BE49-F238E27FC236}">
                <a16:creationId xmlns:a16="http://schemas.microsoft.com/office/drawing/2014/main" id="{19FCB8D6-D91E-0759-452F-335A5FD0ACFF}"/>
              </a:ext>
            </a:extLst>
          </p:cNvPr>
          <p:cNvSpPr/>
          <p:nvPr/>
        </p:nvSpPr>
        <p:spPr>
          <a:xfrm>
            <a:off x="2715950" y="4050306"/>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 sz="1200" dirty="0">
                <a:solidFill>
                  <a:srgbClr val="202124"/>
                </a:solidFill>
                <a:latin typeface="Calibri"/>
                <a:cs typeface="Calibri"/>
              </a:rPr>
              <a:t>introducción a las carreras de atención médica</a:t>
            </a:r>
            <a:endParaRPr lang="en-US" sz="1200">
              <a:latin typeface="Calibri"/>
              <a:cs typeface="Calibri"/>
            </a:endParaRPr>
          </a:p>
        </p:txBody>
      </p:sp>
      <p:sp>
        <p:nvSpPr>
          <p:cNvPr id="14" name="Rectangle 13">
            <a:extLst>
              <a:ext uri="{FF2B5EF4-FFF2-40B4-BE49-F238E27FC236}">
                <a16:creationId xmlns:a16="http://schemas.microsoft.com/office/drawing/2014/main" id="{E887D757-3E4B-94D1-656F-6306726EA8BC}"/>
              </a:ext>
            </a:extLst>
          </p:cNvPr>
          <p:cNvSpPr/>
          <p:nvPr/>
        </p:nvSpPr>
        <p:spPr>
          <a:xfrm>
            <a:off x="4829423" y="4050307"/>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err="1">
                <a:solidFill>
                  <a:schemeClr val="tx1"/>
                </a:solidFill>
                <a:cs typeface="Calibri"/>
              </a:rPr>
              <a:t>Terminologia</a:t>
            </a:r>
            <a:r>
              <a:rPr lang="en-US" sz="1600" dirty="0">
                <a:solidFill>
                  <a:schemeClr val="tx1"/>
                </a:solidFill>
                <a:cs typeface="Calibri"/>
              </a:rPr>
              <a:t> medica</a:t>
            </a:r>
          </a:p>
        </p:txBody>
      </p:sp>
      <p:sp>
        <p:nvSpPr>
          <p:cNvPr id="15" name="Rectangle 14">
            <a:extLst>
              <a:ext uri="{FF2B5EF4-FFF2-40B4-BE49-F238E27FC236}">
                <a16:creationId xmlns:a16="http://schemas.microsoft.com/office/drawing/2014/main" id="{D68FB9D8-019F-28B4-6009-BE70268E9266}"/>
              </a:ext>
            </a:extLst>
          </p:cNvPr>
          <p:cNvSpPr/>
          <p:nvPr/>
        </p:nvSpPr>
        <p:spPr>
          <a:xfrm>
            <a:off x="6971648" y="4050306"/>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err="1">
                <a:solidFill>
                  <a:schemeClr val="tx1"/>
                </a:solidFill>
                <a:cs typeface="Calibri"/>
              </a:rPr>
              <a:t>Paciente</a:t>
            </a:r>
            <a:r>
              <a:rPr lang="en-US" dirty="0">
                <a:solidFill>
                  <a:schemeClr val="tx1"/>
                </a:solidFill>
                <a:cs typeface="Calibri"/>
              </a:rPr>
              <a:t> </a:t>
            </a:r>
          </a:p>
        </p:txBody>
      </p:sp>
      <p:sp>
        <p:nvSpPr>
          <p:cNvPr id="16" name="Rectangle 15">
            <a:extLst>
              <a:ext uri="{FF2B5EF4-FFF2-40B4-BE49-F238E27FC236}">
                <a16:creationId xmlns:a16="http://schemas.microsoft.com/office/drawing/2014/main" id="{77F5F98C-AD02-5288-0993-234D1823E5B0}"/>
              </a:ext>
            </a:extLst>
          </p:cNvPr>
          <p:cNvSpPr/>
          <p:nvPr/>
        </p:nvSpPr>
        <p:spPr>
          <a:xfrm>
            <a:off x="588102" y="4539137"/>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err="1">
                <a:solidFill>
                  <a:schemeClr val="tx1"/>
                </a:solidFill>
                <a:cs typeface="Calibri"/>
              </a:rPr>
              <a:t>Medician</a:t>
            </a:r>
            <a:r>
              <a:rPr lang="en-US" sz="1600" dirty="0">
                <a:solidFill>
                  <a:schemeClr val="tx1"/>
                </a:solidFill>
                <a:cs typeface="Calibri"/>
              </a:rPr>
              <a:t> de </a:t>
            </a:r>
            <a:r>
              <a:rPr lang="en-US" sz="1600" dirty="0" err="1">
                <a:solidFill>
                  <a:schemeClr val="tx1"/>
                </a:solidFill>
                <a:cs typeface="Calibri"/>
              </a:rPr>
              <a:t>deportes</a:t>
            </a:r>
            <a:endParaRPr lang="en-US" dirty="0" err="1">
              <a:solidFill>
                <a:schemeClr val="tx1"/>
              </a:solidFill>
            </a:endParaRPr>
          </a:p>
        </p:txBody>
      </p:sp>
      <p:sp>
        <p:nvSpPr>
          <p:cNvPr id="17" name="Rectangle 16">
            <a:extLst>
              <a:ext uri="{FF2B5EF4-FFF2-40B4-BE49-F238E27FC236}">
                <a16:creationId xmlns:a16="http://schemas.microsoft.com/office/drawing/2014/main" id="{8D261B35-E4FE-7C44-366C-60A216269B9F}"/>
              </a:ext>
            </a:extLst>
          </p:cNvPr>
          <p:cNvSpPr/>
          <p:nvPr/>
        </p:nvSpPr>
        <p:spPr>
          <a:xfrm>
            <a:off x="4829423" y="4539137"/>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Medicina de </a:t>
            </a:r>
            <a:r>
              <a:rPr lang="en-US" sz="1600" dirty="0" err="1">
                <a:solidFill>
                  <a:schemeClr val="tx1"/>
                </a:solidFill>
                <a:cs typeface="Calibri"/>
              </a:rPr>
              <a:t>deportes</a:t>
            </a:r>
            <a:r>
              <a:rPr lang="en-US" sz="1600" dirty="0">
                <a:solidFill>
                  <a:schemeClr val="tx1"/>
                </a:solidFill>
                <a:cs typeface="Calibri"/>
              </a:rPr>
              <a:t> 1</a:t>
            </a:r>
            <a:endParaRPr lang="en-US" dirty="0">
              <a:solidFill>
                <a:schemeClr val="tx1"/>
              </a:solidFill>
            </a:endParaRPr>
          </a:p>
        </p:txBody>
      </p:sp>
      <p:sp>
        <p:nvSpPr>
          <p:cNvPr id="18" name="Rectangle 17">
            <a:extLst>
              <a:ext uri="{FF2B5EF4-FFF2-40B4-BE49-F238E27FC236}">
                <a16:creationId xmlns:a16="http://schemas.microsoft.com/office/drawing/2014/main" id="{5E69CA98-5F8B-DB98-EF59-496C6E8F4885}"/>
              </a:ext>
            </a:extLst>
          </p:cNvPr>
          <p:cNvSpPr/>
          <p:nvPr/>
        </p:nvSpPr>
        <p:spPr>
          <a:xfrm>
            <a:off x="6971649" y="4539136"/>
            <a:ext cx="1998453" cy="4888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Medicina de </a:t>
            </a:r>
            <a:r>
              <a:rPr lang="en-US" sz="1600" dirty="0" err="1">
                <a:solidFill>
                  <a:schemeClr val="tx1"/>
                </a:solidFill>
                <a:cs typeface="Calibri"/>
              </a:rPr>
              <a:t>deportes</a:t>
            </a:r>
            <a:r>
              <a:rPr lang="en-US" sz="1600" dirty="0">
                <a:solidFill>
                  <a:schemeClr val="tx1"/>
                </a:solidFill>
                <a:cs typeface="Calibri"/>
              </a:rPr>
              <a:t> 2</a:t>
            </a:r>
            <a:endParaRPr lang="en-US" dirty="0">
              <a:solidFill>
                <a:schemeClr val="tx1"/>
              </a:solidFill>
            </a:endParaRPr>
          </a:p>
        </p:txBody>
      </p:sp>
      <p:sp>
        <p:nvSpPr>
          <p:cNvPr id="19" name="Rectangle 18">
            <a:extLst>
              <a:ext uri="{FF2B5EF4-FFF2-40B4-BE49-F238E27FC236}">
                <a16:creationId xmlns:a16="http://schemas.microsoft.com/office/drawing/2014/main" id="{B565DAD9-3424-8EE4-77A4-34AB12967F97}"/>
              </a:ext>
            </a:extLst>
          </p:cNvPr>
          <p:cNvSpPr/>
          <p:nvPr/>
        </p:nvSpPr>
        <p:spPr>
          <a:xfrm>
            <a:off x="653142" y="5157021"/>
            <a:ext cx="8382000" cy="16965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t>Si está interesado en carreras de atención médica o en aprender las habilidades necesarias para ser contratado en un trabajo de atención médica, esta será una gran oportunidad para que adquiera esas habilidades antes de terminar la escuela secundaria.</a:t>
            </a:r>
            <a:endParaRPr lang="en-US"/>
          </a:p>
        </p:txBody>
      </p:sp>
    </p:spTree>
    <p:extLst>
      <p:ext uri="{BB962C8B-B14F-4D97-AF65-F5344CB8AC3E}">
        <p14:creationId xmlns:p14="http://schemas.microsoft.com/office/powerpoint/2010/main" val="3283124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D93-05AF-41F9-C2DA-F76E271D50B0}"/>
              </a:ext>
            </a:extLst>
          </p:cNvPr>
          <p:cNvSpPr>
            <a:spLocks noGrp="1"/>
          </p:cNvSpPr>
          <p:nvPr>
            <p:ph type="title"/>
          </p:nvPr>
        </p:nvSpPr>
        <p:spPr>
          <a:xfrm>
            <a:off x="4312866" y="365126"/>
            <a:ext cx="4532548" cy="1352164"/>
          </a:xfrm>
        </p:spPr>
        <p:txBody>
          <a:bodyPr vert="horz" lIns="91440" tIns="45720" rIns="91440" bIns="45720" rtlCol="0" anchor="ctr">
            <a:noAutofit/>
          </a:bodyPr>
          <a:lstStyle/>
          <a:p>
            <a:r>
              <a:rPr lang="es" sz="2800" dirty="0">
                <a:solidFill>
                  <a:srgbClr val="1F1F1F"/>
                </a:solidFill>
                <a:latin typeface="Britannic Bold"/>
                <a:ea typeface="+mj-lt"/>
                <a:cs typeface="+mj-lt"/>
              </a:rPr>
              <a:t>Introducción a las carreras de atención médica</a:t>
            </a:r>
            <a:r>
              <a:rPr lang="en-US" sz="2800" b="1" u="sng" dirty="0">
                <a:latin typeface="Britannic Bold"/>
                <a:cs typeface="Calibri Light"/>
              </a:rPr>
              <a:t>:</a:t>
            </a:r>
            <a:endParaRPr lang="en-US" sz="2800" b="1" u="sng" dirty="0">
              <a:latin typeface="Britannic Bold"/>
              <a:ea typeface="Calibri Light"/>
              <a:cs typeface="Calibri Light"/>
            </a:endParaRPr>
          </a:p>
        </p:txBody>
      </p:sp>
      <p:sp>
        <p:nvSpPr>
          <p:cNvPr id="3" name="Content Placeholder 2">
            <a:extLst>
              <a:ext uri="{FF2B5EF4-FFF2-40B4-BE49-F238E27FC236}">
                <a16:creationId xmlns:a16="http://schemas.microsoft.com/office/drawing/2014/main" id="{D9B886F8-B1D6-E418-638D-577D7B818EFE}"/>
              </a:ext>
            </a:extLst>
          </p:cNvPr>
          <p:cNvSpPr>
            <a:spLocks noGrp="1"/>
          </p:cNvSpPr>
          <p:nvPr>
            <p:ph idx="1"/>
          </p:nvPr>
        </p:nvSpPr>
        <p:spPr>
          <a:xfrm>
            <a:off x="4311407" y="1825625"/>
            <a:ext cx="4692926" cy="4351338"/>
          </a:xfrm>
        </p:spPr>
        <p:txBody>
          <a:bodyPr vert="horz" lIns="91440" tIns="45720" rIns="91440" bIns="45720" rtlCol="0" anchor="t">
            <a:normAutofit/>
          </a:bodyPr>
          <a:lstStyle/>
          <a:p>
            <a:r>
              <a:rPr lang="es" sz="2400" dirty="0">
                <a:solidFill>
                  <a:srgbClr val="202124"/>
                </a:solidFill>
                <a:ea typeface="+mn-lt"/>
                <a:cs typeface="+mn-lt"/>
              </a:rPr>
              <a:t>Introduce a los estudiantes a 17 carreras de ciencias de la salud</a:t>
            </a:r>
          </a:p>
          <a:p>
            <a:r>
              <a:rPr lang="es" sz="2400" dirty="0">
                <a:solidFill>
                  <a:srgbClr val="202124"/>
                </a:solidFill>
                <a:ea typeface="+mn-lt"/>
                <a:cs typeface="+mn-lt"/>
              </a:rPr>
              <a:t>70 % de curso práctico de aprendizaje basado en proyectos.</a:t>
            </a:r>
          </a:p>
          <a:p>
            <a:r>
              <a:rPr lang="es" sz="2400" dirty="0" err="1">
                <a:solidFill>
                  <a:srgbClr val="202124"/>
                </a:solidFill>
                <a:ea typeface="+mn-lt"/>
                <a:cs typeface="+mn-lt"/>
              </a:rPr>
              <a:t>Example</a:t>
            </a:r>
            <a:r>
              <a:rPr lang="es" sz="2400" dirty="0">
                <a:solidFill>
                  <a:srgbClr val="202124"/>
                </a:solidFill>
                <a:ea typeface="+mn-lt"/>
                <a:cs typeface="+mn-lt"/>
              </a:rPr>
              <a:t> </a:t>
            </a:r>
            <a:r>
              <a:rPr lang="es" sz="2400" dirty="0" err="1">
                <a:solidFill>
                  <a:srgbClr val="202124"/>
                </a:solidFill>
                <a:ea typeface="+mn-lt"/>
                <a:cs typeface="+mn-lt"/>
              </a:rPr>
              <a:t>careers</a:t>
            </a:r>
            <a:r>
              <a:rPr lang="es" sz="2400" dirty="0">
                <a:solidFill>
                  <a:srgbClr val="202124"/>
                </a:solidFill>
                <a:ea typeface="+mn-lt"/>
                <a:cs typeface="+mn-lt"/>
              </a:rPr>
              <a:t> </a:t>
            </a:r>
            <a:r>
              <a:rPr lang="es" sz="2400" dirty="0" err="1">
                <a:solidFill>
                  <a:srgbClr val="202124"/>
                </a:solidFill>
                <a:ea typeface="+mn-lt"/>
                <a:cs typeface="+mn-lt"/>
              </a:rPr>
              <a:t>include</a:t>
            </a:r>
            <a:r>
              <a:rPr lang="es" sz="2400" dirty="0">
                <a:solidFill>
                  <a:srgbClr val="202124"/>
                </a:solidFill>
                <a:ea typeface="+mn-lt"/>
                <a:cs typeface="+mn-lt"/>
              </a:rPr>
              <a:t> </a:t>
            </a:r>
            <a:r>
              <a:rPr lang="es" sz="2400" dirty="0" err="1">
                <a:solidFill>
                  <a:srgbClr val="202124"/>
                </a:solidFill>
                <a:ea typeface="+mn-lt"/>
                <a:cs typeface="+mn-lt"/>
              </a:rPr>
              <a:t>Nursing</a:t>
            </a:r>
            <a:r>
              <a:rPr lang="es" sz="2400" dirty="0">
                <a:solidFill>
                  <a:srgbClr val="202124"/>
                </a:solidFill>
                <a:ea typeface="+mn-lt"/>
                <a:cs typeface="+mn-lt"/>
              </a:rPr>
              <a:t>, </a:t>
            </a:r>
            <a:r>
              <a:rPr lang="es" sz="2400" dirty="0" err="1">
                <a:solidFill>
                  <a:srgbClr val="202124"/>
                </a:solidFill>
                <a:ea typeface="+mn-lt"/>
                <a:cs typeface="+mn-lt"/>
              </a:rPr>
              <a:t>Biomedical</a:t>
            </a:r>
            <a:r>
              <a:rPr lang="es" sz="2400" dirty="0">
                <a:solidFill>
                  <a:srgbClr val="202124"/>
                </a:solidFill>
                <a:ea typeface="+mn-lt"/>
                <a:cs typeface="+mn-lt"/>
              </a:rPr>
              <a:t> </a:t>
            </a:r>
            <a:r>
              <a:rPr lang="es" sz="2400" dirty="0" err="1">
                <a:solidFill>
                  <a:srgbClr val="202124"/>
                </a:solidFill>
                <a:ea typeface="+mn-lt"/>
                <a:cs typeface="+mn-lt"/>
              </a:rPr>
              <a:t>Engineering</a:t>
            </a:r>
            <a:r>
              <a:rPr lang="es" sz="2400" dirty="0">
                <a:solidFill>
                  <a:srgbClr val="202124"/>
                </a:solidFill>
                <a:ea typeface="+mn-lt"/>
                <a:cs typeface="+mn-lt"/>
              </a:rPr>
              <a:t>, Medical </a:t>
            </a:r>
            <a:r>
              <a:rPr lang="es" sz="2400" dirty="0" err="1">
                <a:solidFill>
                  <a:srgbClr val="202124"/>
                </a:solidFill>
                <a:ea typeface="+mn-lt"/>
                <a:cs typeface="+mn-lt"/>
              </a:rPr>
              <a:t>Imaging</a:t>
            </a:r>
            <a:r>
              <a:rPr lang="es" sz="2400" dirty="0">
                <a:solidFill>
                  <a:srgbClr val="202124"/>
                </a:solidFill>
                <a:ea typeface="+mn-lt"/>
                <a:cs typeface="+mn-lt"/>
              </a:rPr>
              <a:t>, </a:t>
            </a:r>
            <a:r>
              <a:rPr lang="es" sz="2400" dirty="0" err="1">
                <a:solidFill>
                  <a:srgbClr val="202124"/>
                </a:solidFill>
                <a:ea typeface="+mn-lt"/>
                <a:cs typeface="+mn-lt"/>
              </a:rPr>
              <a:t>Pharmacy</a:t>
            </a:r>
            <a:r>
              <a:rPr lang="es" sz="2400" dirty="0">
                <a:solidFill>
                  <a:srgbClr val="202124"/>
                </a:solidFill>
                <a:ea typeface="+mn-lt"/>
                <a:cs typeface="+mn-lt"/>
              </a:rPr>
              <a:t> </a:t>
            </a:r>
            <a:r>
              <a:rPr lang="es" sz="2400" dirty="0" err="1">
                <a:solidFill>
                  <a:srgbClr val="202124"/>
                </a:solidFill>
                <a:ea typeface="+mn-lt"/>
                <a:cs typeface="+mn-lt"/>
              </a:rPr>
              <a:t>Tech</a:t>
            </a:r>
            <a:r>
              <a:rPr lang="es" sz="2400" dirty="0">
                <a:solidFill>
                  <a:srgbClr val="202124"/>
                </a:solidFill>
                <a:ea typeface="+mn-lt"/>
                <a:cs typeface="+mn-lt"/>
              </a:rPr>
              <a:t>, and </a:t>
            </a:r>
            <a:r>
              <a:rPr lang="es" sz="2400" dirty="0" err="1">
                <a:solidFill>
                  <a:srgbClr val="202124"/>
                </a:solidFill>
                <a:ea typeface="+mn-lt"/>
                <a:cs typeface="+mn-lt"/>
              </a:rPr>
              <a:t>Dentistry</a:t>
            </a:r>
            <a:r>
              <a:rPr lang="es" sz="2400" dirty="0">
                <a:solidFill>
                  <a:srgbClr val="202124"/>
                </a:solidFill>
                <a:ea typeface="+mn-lt"/>
                <a:cs typeface="+mn-lt"/>
              </a:rPr>
              <a:t>.</a:t>
            </a:r>
            <a:endParaRPr lang="es" sz="2400" dirty="0">
              <a:solidFill>
                <a:srgbClr val="202124"/>
              </a:solidFill>
              <a:latin typeface="Calibri"/>
              <a:ea typeface="Calibri"/>
              <a:cs typeface="Calibri"/>
            </a:endParaRPr>
          </a:p>
        </p:txBody>
      </p:sp>
      <p:pic>
        <p:nvPicPr>
          <p:cNvPr id="4" name="Picture 3" descr="Stethoscope on white background">
            <a:extLst>
              <a:ext uri="{FF2B5EF4-FFF2-40B4-BE49-F238E27FC236}">
                <a16:creationId xmlns:a16="http://schemas.microsoft.com/office/drawing/2014/main" id="{CCB476D3-1AFE-E4C7-59BA-47C02E3AB288}"/>
              </a:ext>
            </a:extLst>
          </p:cNvPr>
          <p:cNvPicPr>
            <a:picLocks noChangeAspect="1"/>
          </p:cNvPicPr>
          <p:nvPr/>
        </p:nvPicPr>
        <p:blipFill>
          <a:blip r:embed="rId2"/>
          <a:stretch>
            <a:fillRect/>
          </a:stretch>
        </p:blipFill>
        <p:spPr>
          <a:xfrm>
            <a:off x="0" y="473824"/>
            <a:ext cx="4356340" cy="4903938"/>
          </a:xfrm>
          <a:prstGeom prst="rect">
            <a:avLst/>
          </a:prstGeom>
        </p:spPr>
      </p:pic>
      <p:pic>
        <p:nvPicPr>
          <p:cNvPr id="5" name="Picture 4" descr="A collage of people sitting at a table&#10;&#10;Description automatically generated">
            <a:extLst>
              <a:ext uri="{FF2B5EF4-FFF2-40B4-BE49-F238E27FC236}">
                <a16:creationId xmlns:a16="http://schemas.microsoft.com/office/drawing/2014/main" id="{0650F87C-C8E3-351C-2586-28F02F391CA5}"/>
              </a:ext>
            </a:extLst>
          </p:cNvPr>
          <p:cNvPicPr>
            <a:picLocks noChangeAspect="1"/>
          </p:cNvPicPr>
          <p:nvPr/>
        </p:nvPicPr>
        <p:blipFill>
          <a:blip r:embed="rId3"/>
          <a:stretch>
            <a:fillRect/>
          </a:stretch>
        </p:blipFill>
        <p:spPr>
          <a:xfrm>
            <a:off x="2070340" y="5202267"/>
            <a:ext cx="4572000" cy="1543050"/>
          </a:xfrm>
          <a:prstGeom prst="rect">
            <a:avLst/>
          </a:prstGeom>
        </p:spPr>
      </p:pic>
    </p:spTree>
    <p:extLst>
      <p:ext uri="{BB962C8B-B14F-4D97-AF65-F5344CB8AC3E}">
        <p14:creationId xmlns:p14="http://schemas.microsoft.com/office/powerpoint/2010/main" val="1321415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tethoscope on white background">
            <a:extLst>
              <a:ext uri="{FF2B5EF4-FFF2-40B4-BE49-F238E27FC236}">
                <a16:creationId xmlns:a16="http://schemas.microsoft.com/office/drawing/2014/main" id="{DD04296F-AEF8-0BC8-926D-15B2429A29E8}"/>
              </a:ext>
            </a:extLst>
          </p:cNvPr>
          <p:cNvPicPr>
            <a:picLocks noChangeAspect="1"/>
          </p:cNvPicPr>
          <p:nvPr/>
        </p:nvPicPr>
        <p:blipFill rotWithShape="1">
          <a:blip r:embed="rId2"/>
          <a:srcRect r="1" b="15768"/>
          <a:stretch/>
        </p:blipFill>
        <p:spPr>
          <a:xfrm>
            <a:off x="20" y="10"/>
            <a:ext cx="725221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A3BA076-41BB-9573-8DC3-CD95D22856DA}"/>
              </a:ext>
            </a:extLst>
          </p:cNvPr>
          <p:cNvSpPr>
            <a:spLocks noGrp="1"/>
          </p:cNvSpPr>
          <p:nvPr>
            <p:ph idx="1"/>
          </p:nvPr>
        </p:nvSpPr>
        <p:spPr>
          <a:xfrm>
            <a:off x="5333175" y="1449775"/>
            <a:ext cx="3815547" cy="3671874"/>
          </a:xfrm>
        </p:spPr>
        <p:txBody>
          <a:bodyPr vert="horz" lIns="91440" tIns="45720" rIns="91440" bIns="45720" rtlCol="0" anchor="t">
            <a:normAutofit lnSpcReduction="10000"/>
          </a:bodyPr>
          <a:lstStyle/>
          <a:p>
            <a:r>
              <a:rPr lang="es" sz="3200" b="1" dirty="0">
                <a:latin typeface="Calibri"/>
                <a:cs typeface="Calibri"/>
              </a:rPr>
              <a:t>Terminología médico:</a:t>
            </a:r>
            <a:r>
              <a:rPr lang="es" sz="3200" dirty="0">
                <a:latin typeface="Calibri"/>
                <a:cs typeface="Calibri"/>
              </a:rPr>
              <a:t> </a:t>
            </a:r>
            <a:endParaRPr lang="en-US" sz="3200" dirty="0">
              <a:latin typeface="Calibri"/>
              <a:cs typeface="Calibri"/>
            </a:endParaRPr>
          </a:p>
          <a:p>
            <a:pPr marL="0" indent="0">
              <a:buNone/>
            </a:pPr>
            <a:r>
              <a:rPr lang="es" sz="2200" dirty="0">
                <a:latin typeface="Calibri"/>
                <a:cs typeface="Calibri"/>
              </a:rPr>
              <a:t>este curso presenta a los estudiantes la estructura de los términos médicos y las abreviaturas médicas para que puedan comprender el vocabulario médico apropiado para los procedimientos médicos y la atención al paciente.</a:t>
            </a:r>
            <a:endParaRPr lang="en-US" sz="2200">
              <a:latin typeface="Calibri"/>
              <a:cs typeface="Calibri"/>
            </a:endParaRPr>
          </a:p>
        </p:txBody>
      </p:sp>
    </p:spTree>
    <p:extLst>
      <p:ext uri="{BB962C8B-B14F-4D97-AF65-F5344CB8AC3E}">
        <p14:creationId xmlns:p14="http://schemas.microsoft.com/office/powerpoint/2010/main" val="1434689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C04623-90AC-BFE5-5BDD-C55DEA129A02}"/>
            </a:ext>
          </a:extLst>
        </p:cNvPr>
        <p:cNvGrpSpPr/>
        <p:nvPr/>
      </p:nvGrpSpPr>
      <p:grpSpPr>
        <a:xfrm>
          <a:off x="0" y="0"/>
          <a:ext cx="0" cy="0"/>
          <a:chOff x="0" y="0"/>
          <a:chExt cx="0" cy="0"/>
        </a:xfrm>
      </p:grpSpPr>
      <p:pic>
        <p:nvPicPr>
          <p:cNvPr id="11" name="Picture 10" descr="Stethoscope on white background">
            <a:extLst>
              <a:ext uri="{FF2B5EF4-FFF2-40B4-BE49-F238E27FC236}">
                <a16:creationId xmlns:a16="http://schemas.microsoft.com/office/drawing/2014/main" id="{07537F74-45A5-C091-1928-9094C615D221}"/>
              </a:ext>
            </a:extLst>
          </p:cNvPr>
          <p:cNvPicPr>
            <a:picLocks noChangeAspect="1"/>
          </p:cNvPicPr>
          <p:nvPr/>
        </p:nvPicPr>
        <p:blipFill rotWithShape="1">
          <a:blip r:embed="rId2"/>
          <a:srcRect r="41111" b="-1"/>
          <a:stretch/>
        </p:blipFill>
        <p:spPr>
          <a:xfrm>
            <a:off x="4572001" y="857257"/>
            <a:ext cx="4571999" cy="5143493"/>
          </a:xfrm>
          <a:prstGeom prst="rect">
            <a:avLst/>
          </a:prstGeom>
        </p:spPr>
      </p:pic>
      <p:graphicFrame>
        <p:nvGraphicFramePr>
          <p:cNvPr id="8" name="Table 7">
            <a:extLst>
              <a:ext uri="{FF2B5EF4-FFF2-40B4-BE49-F238E27FC236}">
                <a16:creationId xmlns:a16="http://schemas.microsoft.com/office/drawing/2014/main" id="{100562D1-C1DD-14C5-84C7-4DB0ED46C1FC}"/>
              </a:ext>
            </a:extLst>
          </p:cNvPr>
          <p:cNvGraphicFramePr>
            <a:graphicFrameLocks noGrp="1"/>
          </p:cNvGraphicFramePr>
          <p:nvPr>
            <p:extLst>
              <p:ext uri="{D42A27DB-BD31-4B8C-83A1-F6EECF244321}">
                <p14:modId xmlns:p14="http://schemas.microsoft.com/office/powerpoint/2010/main" val="2912637741"/>
              </p:ext>
            </p:extLst>
          </p:nvPr>
        </p:nvGraphicFramePr>
        <p:xfrm>
          <a:off x="-3543" y="1691890"/>
          <a:ext cx="5448623" cy="3783172"/>
        </p:xfrm>
        <a:graphic>
          <a:graphicData uri="http://schemas.openxmlformats.org/drawingml/2006/table">
            <a:tbl>
              <a:tblPr firstRow="1" bandRow="1">
                <a:tableStyleId>{5C22544A-7EE6-4342-B048-85BDC9FD1C3A}</a:tableStyleId>
              </a:tblPr>
              <a:tblGrid>
                <a:gridCol w="5448623">
                  <a:extLst>
                    <a:ext uri="{9D8B030D-6E8A-4147-A177-3AD203B41FA5}">
                      <a16:colId xmlns:a16="http://schemas.microsoft.com/office/drawing/2014/main" val="2227130668"/>
                    </a:ext>
                  </a:extLst>
                </a:gridCol>
              </a:tblGrid>
              <a:tr h="1138157">
                <a:tc>
                  <a:txBody>
                    <a:bodyPr/>
                    <a:lstStyle/>
                    <a:p>
                      <a:pPr algn="l" rtl="0" fontAlgn="base"/>
                      <a:r>
                        <a:rPr lang="en-US" sz="2400" b="1" i="0" dirty="0">
                          <a:solidFill>
                            <a:srgbClr val="FFFFFF"/>
                          </a:solidFill>
                          <a:effectLst/>
                          <a:latin typeface="Bookman Old Style"/>
                        </a:rPr>
                        <a:t>Contactos para las </a:t>
                      </a:r>
                      <a:r>
                        <a:rPr lang="en-US" sz="2400" b="1" i="0" dirty="0" err="1">
                          <a:solidFill>
                            <a:srgbClr val="FFFFFF"/>
                          </a:solidFill>
                          <a:effectLst/>
                          <a:latin typeface="Bookman Old Style"/>
                        </a:rPr>
                        <a:t>clases</a:t>
                      </a:r>
                      <a:r>
                        <a:rPr lang="en-US" sz="2400" b="1" i="0" dirty="0">
                          <a:solidFill>
                            <a:srgbClr val="FFFFFF"/>
                          </a:solidFill>
                          <a:effectLst/>
                          <a:latin typeface="Bookman Old Style"/>
                        </a:rPr>
                        <a:t> Patient Care and Sports Medicine:</a:t>
                      </a:r>
                      <a:endParaRPr lang="en-US" sz="1400" b="1" i="0" dirty="0">
                        <a:solidFill>
                          <a:srgbClr val="FFFFFF"/>
                        </a:solidFill>
                        <a:effectLst/>
                        <a:latin typeface="Bookman Old Style"/>
                      </a:endParaRPr>
                    </a:p>
                  </a:txBody>
                  <a:tcPr marL="68580" marR="68580" marT="34290" marB="3429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1421017238"/>
                  </a:ext>
                </a:extLst>
              </a:tr>
              <a:tr h="1028700">
                <a:tc>
                  <a:txBody>
                    <a:bodyPr/>
                    <a:lstStyle/>
                    <a:p>
                      <a:pPr algn="l" rtl="0" fontAlgn="base"/>
                      <a:r>
                        <a:rPr lang="en-US" sz="2100" b="0" i="0" dirty="0">
                          <a:solidFill>
                            <a:srgbClr val="000000"/>
                          </a:solidFill>
                          <a:effectLst/>
                          <a:latin typeface="Calibri"/>
                        </a:rPr>
                        <a:t>Melissa Manriquez – </a:t>
                      </a:r>
                      <a:r>
                        <a:rPr lang="en-US" sz="2100" b="0" i="0" u="sng" strike="noStrike" dirty="0">
                          <a:solidFill>
                            <a:srgbClr val="0563C1"/>
                          </a:solidFill>
                          <a:effectLst/>
                          <a:latin typeface="Calibri"/>
                          <a:hlinkClick r:id="rId3"/>
                        </a:rPr>
                        <a:t>mmanriquez@smcjuhsd.org</a:t>
                      </a:r>
                      <a:r>
                        <a:rPr lang="en-US" sz="2100" b="0" i="0" dirty="0">
                          <a:solidFill>
                            <a:srgbClr val="000000"/>
                          </a:solidFill>
                          <a:effectLst/>
                          <a:latin typeface="Calibri"/>
                        </a:rPr>
                        <a:t> - 831-385-5461 ext. 1172</a:t>
                      </a:r>
                    </a:p>
                  </a:txBody>
                  <a:tcPr marL="68580" marR="68580" marT="34290" marB="3429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85017198"/>
                  </a:ext>
                </a:extLst>
              </a:tr>
              <a:tr h="907655">
                <a:tc>
                  <a:txBody>
                    <a:bodyPr/>
                    <a:lstStyle/>
                    <a:p>
                      <a:pPr algn="l" rtl="0" fontAlgn="base"/>
                      <a:r>
                        <a:rPr lang="en-US" sz="2100" b="0" i="0" dirty="0">
                          <a:solidFill>
                            <a:srgbClr val="000000"/>
                          </a:solidFill>
                          <a:effectLst/>
                          <a:latin typeface="Calibri"/>
                        </a:rPr>
                        <a:t>Stacey Callarman – </a:t>
                      </a:r>
                      <a:r>
                        <a:rPr lang="en-US" sz="2100" b="0" i="0" u="sng" strike="noStrike" dirty="0">
                          <a:solidFill>
                            <a:srgbClr val="0563C1"/>
                          </a:solidFill>
                          <a:effectLst/>
                          <a:latin typeface="Calibri"/>
                          <a:hlinkClick r:id="rId4"/>
                        </a:rPr>
                        <a:t>scallarman@smcjuhsd.org</a:t>
                      </a:r>
                      <a:r>
                        <a:rPr lang="en-US" sz="2100" b="0" i="0" dirty="0">
                          <a:solidFill>
                            <a:srgbClr val="000000"/>
                          </a:solidFill>
                          <a:effectLst/>
                          <a:latin typeface="Calibri"/>
                        </a:rPr>
                        <a:t> - 831-385-5461 ext. 1161</a:t>
                      </a:r>
                    </a:p>
                  </a:txBody>
                  <a:tcPr marL="68580" marR="68580" marT="34290" marB="3429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705327334"/>
                  </a:ext>
                </a:extLst>
              </a:tr>
              <a:tr h="708660">
                <a:tc>
                  <a:txBody>
                    <a:bodyPr/>
                    <a:lstStyle/>
                    <a:p>
                      <a:pPr algn="l" rtl="0" fontAlgn="base"/>
                      <a:r>
                        <a:rPr lang="en-US" sz="2100" b="0" i="0" dirty="0">
                          <a:solidFill>
                            <a:srgbClr val="000000"/>
                          </a:solidFill>
                          <a:effectLst/>
                          <a:latin typeface="Calibri"/>
                        </a:rPr>
                        <a:t>Evan Petrovic – </a:t>
                      </a:r>
                      <a:r>
                        <a:rPr lang="en-US" sz="2100" b="0" i="0" u="sng" strike="noStrike" dirty="0">
                          <a:solidFill>
                            <a:srgbClr val="0563C1"/>
                          </a:solidFill>
                          <a:effectLst/>
                          <a:latin typeface="Calibri"/>
                          <a:hlinkClick r:id="rId5"/>
                        </a:rPr>
                        <a:t>epetrovic@smcjuhsd.org</a:t>
                      </a:r>
                      <a:r>
                        <a:rPr lang="en-US" sz="2100" b="0" i="0" dirty="0">
                          <a:solidFill>
                            <a:srgbClr val="000000"/>
                          </a:solidFill>
                          <a:effectLst/>
                          <a:latin typeface="Calibri"/>
                        </a:rPr>
                        <a:t> - 831-385-5461</a:t>
                      </a:r>
                    </a:p>
                  </a:txBody>
                  <a:tcPr marL="68580" marR="68580" marT="34290" marB="3429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443419761"/>
                  </a:ext>
                </a:extLst>
              </a:tr>
            </a:tbl>
          </a:graphicData>
        </a:graphic>
      </p:graphicFrame>
    </p:spTree>
    <p:extLst>
      <p:ext uri="{BB962C8B-B14F-4D97-AF65-F5344CB8AC3E}">
        <p14:creationId xmlns:p14="http://schemas.microsoft.com/office/powerpoint/2010/main" val="3760302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0FF3-0C65-5EE4-2C04-D7B000FFD099}"/>
              </a:ext>
            </a:extLst>
          </p:cNvPr>
          <p:cNvSpPr>
            <a:spLocks noGrp="1"/>
          </p:cNvSpPr>
          <p:nvPr>
            <p:ph type="title"/>
          </p:nvPr>
        </p:nvSpPr>
        <p:spPr/>
        <p:txBody>
          <a:bodyPr>
            <a:normAutofit/>
          </a:bodyPr>
          <a:lstStyle/>
          <a:p>
            <a:r>
              <a:rPr lang="es" sz="3200" dirty="0">
                <a:solidFill>
                  <a:srgbClr val="1F1F1F"/>
                </a:solidFill>
                <a:ea typeface="+mj-lt"/>
                <a:cs typeface="+mj-lt"/>
              </a:rPr>
              <a:t>Atención de medicina deportiva y prevención de lesiones.</a:t>
            </a:r>
            <a:endParaRPr lang="en-US" dirty="0"/>
          </a:p>
        </p:txBody>
      </p:sp>
      <p:pic>
        <p:nvPicPr>
          <p:cNvPr id="4" name="Content Placeholder 3" descr="Image result for sports medicine">
            <a:extLst>
              <a:ext uri="{FF2B5EF4-FFF2-40B4-BE49-F238E27FC236}">
                <a16:creationId xmlns:a16="http://schemas.microsoft.com/office/drawing/2014/main" id="{B6F04505-5575-1D35-BD66-73ABDEAA2195}"/>
              </a:ext>
            </a:extLst>
          </p:cNvPr>
          <p:cNvPicPr>
            <a:picLocks noGrp="1" noChangeAspect="1"/>
          </p:cNvPicPr>
          <p:nvPr>
            <p:ph idx="1"/>
          </p:nvPr>
        </p:nvPicPr>
        <p:blipFill>
          <a:blip r:embed="rId2"/>
          <a:stretch>
            <a:fillRect/>
          </a:stretch>
        </p:blipFill>
        <p:spPr>
          <a:xfrm>
            <a:off x="5696759" y="1711880"/>
            <a:ext cx="3271388" cy="2494112"/>
          </a:xfrm>
        </p:spPr>
      </p:pic>
      <p:sp>
        <p:nvSpPr>
          <p:cNvPr id="5" name="TextBox 4">
            <a:extLst>
              <a:ext uri="{FF2B5EF4-FFF2-40B4-BE49-F238E27FC236}">
                <a16:creationId xmlns:a16="http://schemas.microsoft.com/office/drawing/2014/main" id="{415D873F-1E01-9375-D202-AA7D2BC2C170}"/>
              </a:ext>
            </a:extLst>
          </p:cNvPr>
          <p:cNvSpPr txBox="1"/>
          <p:nvPr/>
        </p:nvSpPr>
        <p:spPr>
          <a:xfrm>
            <a:off x="689428" y="2013857"/>
            <a:ext cx="5497285"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750"/>
              </a:spcBef>
            </a:pPr>
            <a:r>
              <a:rPr lang="es" sz="2000">
                <a:solidFill>
                  <a:schemeClr val="accent1"/>
                </a:solidFill>
                <a:latin typeface="Calibri"/>
                <a:cs typeface="Calibri"/>
              </a:rPr>
              <a:t>Entrenamiento atlético 1 -​</a:t>
            </a:r>
            <a:endParaRPr lang="en-US" sz="2000">
              <a:solidFill>
                <a:schemeClr val="accent1"/>
              </a:solidFill>
              <a:latin typeface="Calibri"/>
              <a:cs typeface="Calibri"/>
            </a:endParaRPr>
          </a:p>
          <a:p>
            <a:pPr marL="342900" indent="-342900">
              <a:lnSpc>
                <a:spcPct val="90000"/>
              </a:lnSpc>
              <a:spcBef>
                <a:spcPts val="750"/>
              </a:spcBef>
              <a:buFont typeface="Arial"/>
              <a:buChar char="•"/>
            </a:pPr>
            <a:r>
              <a:rPr lang="es" sz="2000" dirty="0">
                <a:solidFill>
                  <a:schemeClr val="accent1"/>
                </a:solidFill>
                <a:latin typeface="Calibri"/>
                <a:cs typeface="Calibri"/>
              </a:rPr>
              <a:t>Teoría del entrenamiento atlético.</a:t>
            </a:r>
            <a:endParaRPr lang="en-US" sz="2000" dirty="0">
              <a:solidFill>
                <a:schemeClr val="accent1"/>
              </a:solidFill>
              <a:latin typeface="Calibri"/>
              <a:cs typeface="Calibri"/>
            </a:endParaRPr>
          </a:p>
          <a:p>
            <a:pPr marL="342900" indent="-342900">
              <a:lnSpc>
                <a:spcPct val="90000"/>
              </a:lnSpc>
              <a:spcBef>
                <a:spcPts val="750"/>
              </a:spcBef>
              <a:buFont typeface="Arial"/>
              <a:buChar char="•"/>
            </a:pPr>
            <a:r>
              <a:rPr lang="es" sz="2000">
                <a:solidFill>
                  <a:schemeClr val="accent1"/>
                </a:solidFill>
                <a:latin typeface="Calibri"/>
                <a:cs typeface="Calibri"/>
              </a:rPr>
              <a:t>Manos a la obra</a:t>
            </a:r>
            <a:endParaRPr lang="en-US" sz="2000">
              <a:solidFill>
                <a:schemeClr val="accent1"/>
              </a:solidFill>
              <a:latin typeface="Calibri"/>
              <a:cs typeface="Calibri"/>
            </a:endParaRPr>
          </a:p>
          <a:p>
            <a:pPr marL="342900" indent="-342900">
              <a:lnSpc>
                <a:spcPct val="90000"/>
              </a:lnSpc>
              <a:spcBef>
                <a:spcPts val="750"/>
              </a:spcBef>
              <a:buFont typeface="Arial"/>
              <a:buChar char="•"/>
            </a:pPr>
            <a:r>
              <a:rPr lang="es" sz="2000">
                <a:solidFill>
                  <a:schemeClr val="accent1"/>
                </a:solidFill>
                <a:latin typeface="Calibri"/>
                <a:cs typeface="Calibri"/>
              </a:rPr>
              <a:t>Anatomía/Fisiología</a:t>
            </a:r>
            <a:endParaRPr lang="en-US" sz="2000">
              <a:solidFill>
                <a:schemeClr val="accent1"/>
              </a:solidFill>
              <a:latin typeface="Calibri"/>
              <a:cs typeface="Calibri"/>
            </a:endParaRPr>
          </a:p>
          <a:p>
            <a:pPr marL="342900" indent="-342900">
              <a:lnSpc>
                <a:spcPct val="90000"/>
              </a:lnSpc>
              <a:spcBef>
                <a:spcPts val="750"/>
              </a:spcBef>
              <a:buFont typeface="Arial"/>
              <a:buChar char="•"/>
            </a:pPr>
            <a:r>
              <a:rPr lang="es" sz="2000">
                <a:solidFill>
                  <a:schemeClr val="accent1"/>
                </a:solidFill>
                <a:latin typeface="Calibri"/>
                <a:cs typeface="Calibri"/>
              </a:rPr>
              <a:t>Laboratorio extraescolar trabajando con equipos deportivos</a:t>
            </a:r>
            <a:r>
              <a:rPr lang="es" sz="2000" dirty="0">
                <a:solidFill>
                  <a:schemeClr val="accent1"/>
                </a:solidFill>
                <a:latin typeface="Calibri"/>
                <a:cs typeface="Calibri"/>
              </a:rPr>
              <a:t>
​Entrenamiento atlético 2 -​</a:t>
            </a:r>
            <a:endParaRPr lang="en-US" sz="2000">
              <a:solidFill>
                <a:schemeClr val="accent1"/>
              </a:solidFill>
              <a:latin typeface="Calibri"/>
              <a:cs typeface="Calibri"/>
            </a:endParaRPr>
          </a:p>
          <a:p>
            <a:pPr marL="342900" indent="-342900">
              <a:lnSpc>
                <a:spcPct val="90000"/>
              </a:lnSpc>
              <a:spcBef>
                <a:spcPts val="750"/>
              </a:spcBef>
              <a:buFont typeface="Arial"/>
              <a:buChar char="•"/>
            </a:pPr>
            <a:r>
              <a:rPr lang="es" sz="2000" dirty="0">
                <a:solidFill>
                  <a:schemeClr val="accent1"/>
                </a:solidFill>
                <a:latin typeface="Calibri"/>
                <a:cs typeface="Calibri"/>
              </a:rPr>
              <a:t>Teoría más profunda del entrenamiento atlético y aprendizaje práctico.</a:t>
            </a:r>
            <a:endParaRPr lang="en-US" sz="2000" dirty="0">
              <a:solidFill>
                <a:schemeClr val="accent1"/>
              </a:solidFill>
              <a:latin typeface="Calibri"/>
              <a:cs typeface="Calibri"/>
            </a:endParaRPr>
          </a:p>
          <a:p>
            <a:pPr marL="342900" indent="-342900">
              <a:lnSpc>
                <a:spcPct val="90000"/>
              </a:lnSpc>
              <a:spcBef>
                <a:spcPts val="750"/>
              </a:spcBef>
              <a:buFont typeface="Arial"/>
              <a:buChar char="•"/>
            </a:pPr>
            <a:r>
              <a:rPr lang="es" sz="2000" dirty="0">
                <a:solidFill>
                  <a:schemeClr val="accent1"/>
                </a:solidFill>
                <a:latin typeface="Calibri"/>
                <a:cs typeface="Calibri"/>
              </a:rPr>
              <a:t>Laboratorio continuo después de la escuela trabajando con equipos deportivos​</a:t>
            </a:r>
            <a:endParaRPr lang="en-US" sz="2000" dirty="0">
              <a:solidFill>
                <a:schemeClr val="accent1"/>
              </a:solidFill>
              <a:latin typeface="Calibri"/>
              <a:cs typeface="Calibri"/>
            </a:endParaRPr>
          </a:p>
          <a:p>
            <a:pPr marL="342900" indent="-342900">
              <a:lnSpc>
                <a:spcPct val="90000"/>
              </a:lnSpc>
              <a:spcBef>
                <a:spcPts val="750"/>
              </a:spcBef>
              <a:buFont typeface="Arial"/>
              <a:buChar char="•"/>
            </a:pPr>
            <a:r>
              <a:rPr lang="es" sz="2000" dirty="0">
                <a:solidFill>
                  <a:schemeClr val="accent1"/>
                </a:solidFill>
                <a:latin typeface="Calibri"/>
                <a:cs typeface="Calibri"/>
              </a:rPr>
              <a:t>Entrenamiento atlético en el juego.</a:t>
            </a:r>
            <a:endParaRPr lang="en-US" sz="2000" dirty="0">
              <a:solidFill>
                <a:schemeClr val="accent1"/>
              </a:solidFill>
              <a:latin typeface="Calibri"/>
              <a:cs typeface="Calibri"/>
            </a:endParaRPr>
          </a:p>
        </p:txBody>
      </p:sp>
    </p:spTree>
    <p:extLst>
      <p:ext uri="{BB962C8B-B14F-4D97-AF65-F5344CB8AC3E}">
        <p14:creationId xmlns:p14="http://schemas.microsoft.com/office/powerpoint/2010/main" val="2931898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9E58-7691-F688-CECC-508CAACB347E}"/>
              </a:ext>
            </a:extLst>
          </p:cNvPr>
          <p:cNvSpPr>
            <a:spLocks noGrp="1"/>
          </p:cNvSpPr>
          <p:nvPr>
            <p:ph type="title"/>
          </p:nvPr>
        </p:nvSpPr>
        <p:spPr/>
        <p:txBody>
          <a:bodyPr>
            <a:normAutofit/>
          </a:bodyPr>
          <a:lstStyle/>
          <a:p>
            <a:r>
              <a:rPr lang="es" sz="3000" dirty="0">
                <a:solidFill>
                  <a:schemeClr val="accent1"/>
                </a:solidFill>
                <a:latin typeface="Calibri"/>
                <a:cs typeface="Calibri Light"/>
              </a:rPr>
              <a:t>Entrenamiento personal en medicina deportiva</a:t>
            </a:r>
            <a:endParaRPr lang="en-US" sz="3000" dirty="0">
              <a:solidFill>
                <a:schemeClr val="accent1"/>
              </a:solidFill>
              <a:latin typeface="Calibri"/>
              <a:cs typeface="Calibri"/>
            </a:endParaRPr>
          </a:p>
        </p:txBody>
      </p:sp>
      <p:sp>
        <p:nvSpPr>
          <p:cNvPr id="3" name="Content Placeholder 2">
            <a:extLst>
              <a:ext uri="{FF2B5EF4-FFF2-40B4-BE49-F238E27FC236}">
                <a16:creationId xmlns:a16="http://schemas.microsoft.com/office/drawing/2014/main" id="{99817F0E-9FFD-8CFC-C503-F7EFBF74EF4A}"/>
              </a:ext>
            </a:extLst>
          </p:cNvPr>
          <p:cNvSpPr>
            <a:spLocks noGrp="1"/>
          </p:cNvSpPr>
          <p:nvPr>
            <p:ph idx="1"/>
          </p:nvPr>
        </p:nvSpPr>
        <p:spPr>
          <a:xfrm>
            <a:off x="82311" y="1466191"/>
            <a:ext cx="6909038" cy="5314620"/>
          </a:xfrm>
        </p:spPr>
        <p:txBody>
          <a:bodyPr vert="horz" lIns="91440" tIns="45720" rIns="91440" bIns="45720" rtlCol="0" anchor="t">
            <a:noAutofit/>
          </a:bodyPr>
          <a:lstStyle/>
          <a:p>
            <a:pPr marL="0" indent="0">
              <a:lnSpc>
                <a:spcPct val="100000"/>
              </a:lnSpc>
              <a:spcBef>
                <a:spcPts val="900"/>
              </a:spcBef>
              <a:buNone/>
            </a:pPr>
            <a:r>
              <a:rPr lang="es" sz="2000" dirty="0">
                <a:solidFill>
                  <a:srgbClr val="202124"/>
                </a:solidFill>
                <a:latin typeface="Calibri"/>
                <a:cs typeface="Calibri"/>
              </a:rPr>
              <a:t>Entrenamiento personal 1 - ​</a:t>
            </a:r>
            <a:endParaRPr lang="en-US" sz="2000">
              <a:solidFill>
                <a:srgbClr val="000000"/>
              </a:solidFill>
              <a:latin typeface="Calibri"/>
              <a:cs typeface="Calibri"/>
            </a:endParaRPr>
          </a:p>
          <a:p>
            <a:pPr indent="0">
              <a:lnSpc>
                <a:spcPct val="100000"/>
              </a:lnSpc>
              <a:spcBef>
                <a:spcPts val="900"/>
              </a:spcBef>
            </a:pPr>
            <a:r>
              <a:rPr lang="es" sz="2000" dirty="0">
                <a:solidFill>
                  <a:srgbClr val="202124"/>
                </a:solidFill>
                <a:latin typeface="Calibri"/>
                <a:cs typeface="Calibri"/>
              </a:rPr>
              <a:t>Teoría del entrenamiento personal</a:t>
            </a:r>
            <a:endParaRPr lang="en-US" sz="2000">
              <a:solidFill>
                <a:srgbClr val="000000"/>
              </a:solidFill>
              <a:latin typeface="Calibri"/>
              <a:cs typeface="Calibri"/>
            </a:endParaRPr>
          </a:p>
          <a:p>
            <a:pPr indent="0">
              <a:lnSpc>
                <a:spcPct val="100000"/>
              </a:lnSpc>
              <a:spcBef>
                <a:spcPts val="900"/>
              </a:spcBef>
            </a:pPr>
            <a:r>
              <a:rPr lang="es" sz="2000" dirty="0">
                <a:solidFill>
                  <a:srgbClr val="202124"/>
                </a:solidFill>
                <a:latin typeface="Calibri"/>
                <a:cs typeface="Calibri"/>
              </a:rPr>
              <a:t>Manos a la obra</a:t>
            </a:r>
            <a:endParaRPr lang="en-US" sz="2000">
              <a:solidFill>
                <a:srgbClr val="000000"/>
              </a:solidFill>
              <a:latin typeface="Calibri"/>
              <a:cs typeface="Calibri"/>
            </a:endParaRPr>
          </a:p>
          <a:p>
            <a:pPr indent="0">
              <a:lnSpc>
                <a:spcPct val="100000"/>
              </a:lnSpc>
              <a:spcBef>
                <a:spcPts val="900"/>
              </a:spcBef>
            </a:pPr>
            <a:r>
              <a:rPr lang="es" sz="2000" dirty="0">
                <a:solidFill>
                  <a:srgbClr val="202124"/>
                </a:solidFill>
                <a:latin typeface="Calibri"/>
                <a:cs typeface="Calibri"/>
              </a:rPr>
              <a:t>Anatomía/Fisiología</a:t>
            </a:r>
            <a:endParaRPr lang="en-US" sz="2000">
              <a:solidFill>
                <a:srgbClr val="000000"/>
              </a:solidFill>
              <a:latin typeface="Calibri"/>
              <a:cs typeface="Calibri"/>
            </a:endParaRPr>
          </a:p>
          <a:p>
            <a:pPr indent="0">
              <a:lnSpc>
                <a:spcPct val="100000"/>
              </a:lnSpc>
              <a:spcBef>
                <a:spcPts val="900"/>
              </a:spcBef>
            </a:pPr>
            <a:r>
              <a:rPr lang="es" sz="2000" dirty="0">
                <a:solidFill>
                  <a:srgbClr val="202124"/>
                </a:solidFill>
                <a:latin typeface="Calibri"/>
                <a:cs typeface="Calibri"/>
              </a:rPr>
              <a:t>Laboratorio extraescolar trabajando con equipos deportivos
​Entrenamiento personal 2 -​</a:t>
            </a:r>
          </a:p>
          <a:p>
            <a:pPr indent="0">
              <a:lnSpc>
                <a:spcPct val="100000"/>
              </a:lnSpc>
              <a:spcBef>
                <a:spcPts val="900"/>
              </a:spcBef>
            </a:pPr>
            <a:r>
              <a:rPr lang="es" sz="2000" dirty="0">
                <a:solidFill>
                  <a:srgbClr val="202124"/>
                </a:solidFill>
                <a:latin typeface="Calibri"/>
                <a:cs typeface="Calibri"/>
              </a:rPr>
              <a:t>Teoría más profunda del entrenamiento personal y aprendizaje práctico.</a:t>
            </a:r>
          </a:p>
          <a:p>
            <a:pPr indent="0">
              <a:lnSpc>
                <a:spcPct val="100000"/>
              </a:lnSpc>
              <a:spcBef>
                <a:spcPts val="900"/>
              </a:spcBef>
            </a:pPr>
            <a:r>
              <a:rPr lang="es" sz="2000" dirty="0">
                <a:solidFill>
                  <a:srgbClr val="202124"/>
                </a:solidFill>
                <a:latin typeface="Calibri"/>
                <a:cs typeface="Calibri"/>
              </a:rPr>
              <a:t>Laboratorio continuo después de la escuela trabajando con equipos deportivos​</a:t>
            </a:r>
          </a:p>
          <a:p>
            <a:pPr indent="0">
              <a:lnSpc>
                <a:spcPct val="100000"/>
              </a:lnSpc>
              <a:spcBef>
                <a:spcPts val="900"/>
              </a:spcBef>
            </a:pPr>
            <a:r>
              <a:rPr lang="es" sz="2000" dirty="0">
                <a:solidFill>
                  <a:srgbClr val="202124"/>
                </a:solidFill>
                <a:latin typeface="Calibri"/>
                <a:cs typeface="Calibri"/>
              </a:rPr>
              <a:t>Durante la escuela, asistencia en clases de acondicionamiento y fuerza atlética/pasantías en empresas locales.</a:t>
            </a:r>
            <a:endParaRPr lang="en-US" sz="2000">
              <a:latin typeface="Calibri"/>
              <a:cs typeface="Calibri"/>
            </a:endParaRPr>
          </a:p>
        </p:txBody>
      </p:sp>
      <p:pic>
        <p:nvPicPr>
          <p:cNvPr id="4" name="Picture 3" descr="Nsca Logos">
            <a:extLst>
              <a:ext uri="{FF2B5EF4-FFF2-40B4-BE49-F238E27FC236}">
                <a16:creationId xmlns:a16="http://schemas.microsoft.com/office/drawing/2014/main" id="{555CF4EB-832B-5218-5E49-1340422BC9B3}"/>
              </a:ext>
            </a:extLst>
          </p:cNvPr>
          <p:cNvPicPr>
            <a:picLocks noChangeAspect="1"/>
          </p:cNvPicPr>
          <p:nvPr/>
        </p:nvPicPr>
        <p:blipFill>
          <a:blip r:embed="rId2"/>
          <a:stretch>
            <a:fillRect/>
          </a:stretch>
        </p:blipFill>
        <p:spPr>
          <a:xfrm>
            <a:off x="6042265" y="1650700"/>
            <a:ext cx="2724150" cy="1428750"/>
          </a:xfrm>
          <a:prstGeom prst="rect">
            <a:avLst/>
          </a:prstGeom>
        </p:spPr>
      </p:pic>
    </p:spTree>
    <p:extLst>
      <p:ext uri="{BB962C8B-B14F-4D97-AF65-F5344CB8AC3E}">
        <p14:creationId xmlns:p14="http://schemas.microsoft.com/office/powerpoint/2010/main" val="1571356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7432-EA06-D09A-C92F-24557B922040}"/>
              </a:ext>
            </a:extLst>
          </p:cNvPr>
          <p:cNvSpPr>
            <a:spLocks noGrp="1"/>
          </p:cNvSpPr>
          <p:nvPr>
            <p:ph type="title"/>
          </p:nvPr>
        </p:nvSpPr>
        <p:spPr>
          <a:xfrm>
            <a:off x="528008" y="221352"/>
            <a:ext cx="7886700" cy="1325563"/>
          </a:xfrm>
        </p:spPr>
        <p:txBody>
          <a:bodyPr>
            <a:normAutofit/>
          </a:bodyPr>
          <a:lstStyle/>
          <a:p>
            <a:r>
              <a:rPr lang="en-US" sz="4000" dirty="0" err="1">
                <a:solidFill>
                  <a:schemeClr val="accent1"/>
                </a:solidFill>
                <a:latin typeface="Calibri"/>
                <a:ea typeface="+mj-lt"/>
                <a:cs typeface="+mj-lt"/>
              </a:rPr>
              <a:t>Posibles</a:t>
            </a:r>
            <a:r>
              <a:rPr lang="en-US" sz="4000" dirty="0">
                <a:solidFill>
                  <a:schemeClr val="accent1"/>
                </a:solidFill>
                <a:latin typeface="Calibri"/>
                <a:ea typeface="+mj-lt"/>
                <a:cs typeface="+mj-lt"/>
              </a:rPr>
              <a:t> </a:t>
            </a:r>
            <a:r>
              <a:rPr lang="en-US" sz="4000" dirty="0" err="1">
                <a:solidFill>
                  <a:schemeClr val="accent1"/>
                </a:solidFill>
                <a:latin typeface="Calibri"/>
                <a:ea typeface="+mj-lt"/>
                <a:cs typeface="+mj-lt"/>
              </a:rPr>
              <a:t>carreras</a:t>
            </a:r>
            <a:r>
              <a:rPr lang="en-US" sz="4000" dirty="0">
                <a:solidFill>
                  <a:schemeClr val="accent1"/>
                </a:solidFill>
                <a:latin typeface="Calibri"/>
                <a:ea typeface="+mj-lt"/>
                <a:cs typeface="+mj-lt"/>
              </a:rPr>
              <a:t>/</a:t>
            </a:r>
            <a:r>
              <a:rPr lang="en-US" sz="4000" dirty="0" err="1">
                <a:solidFill>
                  <a:schemeClr val="accent1"/>
                </a:solidFill>
                <a:latin typeface="Calibri"/>
                <a:ea typeface="+mj-lt"/>
                <a:cs typeface="+mj-lt"/>
              </a:rPr>
              <a:t>oportunidades</a:t>
            </a:r>
            <a:r>
              <a:rPr lang="en-US" sz="4000" dirty="0">
                <a:solidFill>
                  <a:schemeClr val="accent1"/>
                </a:solidFill>
                <a:latin typeface="Calibri"/>
                <a:ea typeface="+mj-lt"/>
                <a:cs typeface="+mj-lt"/>
              </a:rPr>
              <a:t> </a:t>
            </a:r>
            <a:r>
              <a:rPr lang="en-US" sz="4000" dirty="0" err="1">
                <a:solidFill>
                  <a:schemeClr val="accent1"/>
                </a:solidFill>
                <a:latin typeface="Calibri"/>
                <a:ea typeface="+mj-lt"/>
                <a:cs typeface="+mj-lt"/>
              </a:rPr>
              <a:t>universitarias</a:t>
            </a:r>
            <a:r>
              <a:rPr lang="en-US" sz="4000" dirty="0">
                <a:solidFill>
                  <a:schemeClr val="accent1"/>
                </a:solidFill>
                <a:latin typeface="Calibri"/>
                <a:ea typeface="+mj-lt"/>
                <a:cs typeface="+mj-lt"/>
              </a:rPr>
              <a:t> </a:t>
            </a:r>
            <a:r>
              <a:rPr lang="en-US" sz="4000" dirty="0" err="1">
                <a:solidFill>
                  <a:schemeClr val="accent1"/>
                </a:solidFill>
                <a:latin typeface="Calibri"/>
                <a:ea typeface="+mj-lt"/>
                <a:cs typeface="+mj-lt"/>
              </a:rPr>
              <a:t>en</a:t>
            </a:r>
            <a:r>
              <a:rPr lang="en-US" sz="4000" dirty="0">
                <a:solidFill>
                  <a:schemeClr val="accent1"/>
                </a:solidFill>
                <a:latin typeface="Calibri"/>
                <a:ea typeface="+mj-lt"/>
                <a:cs typeface="+mj-lt"/>
              </a:rPr>
              <a:t> </a:t>
            </a:r>
            <a:r>
              <a:rPr lang="en-US" sz="4000" dirty="0" err="1">
                <a:solidFill>
                  <a:schemeClr val="accent1"/>
                </a:solidFill>
                <a:latin typeface="Calibri"/>
                <a:ea typeface="+mj-lt"/>
                <a:cs typeface="+mj-lt"/>
              </a:rPr>
              <a:t>medicina</a:t>
            </a:r>
            <a:r>
              <a:rPr lang="en-US" sz="4000" dirty="0">
                <a:solidFill>
                  <a:schemeClr val="accent1"/>
                </a:solidFill>
                <a:latin typeface="Calibri"/>
                <a:ea typeface="+mj-lt"/>
                <a:cs typeface="+mj-lt"/>
              </a:rPr>
              <a:t> </a:t>
            </a:r>
            <a:r>
              <a:rPr lang="en-US" sz="4000" dirty="0" err="1">
                <a:solidFill>
                  <a:schemeClr val="accent1"/>
                </a:solidFill>
                <a:latin typeface="Calibri"/>
                <a:ea typeface="+mj-lt"/>
                <a:cs typeface="+mj-lt"/>
              </a:rPr>
              <a:t>deportiva</a:t>
            </a:r>
            <a:endParaRPr lang="en-US" sz="4000" dirty="0" err="1">
              <a:solidFill>
                <a:schemeClr val="accent1"/>
              </a:solidFill>
              <a:latin typeface="Calibri"/>
            </a:endParaRPr>
          </a:p>
        </p:txBody>
      </p:sp>
      <p:sp>
        <p:nvSpPr>
          <p:cNvPr id="3" name="Content Placeholder 2">
            <a:extLst>
              <a:ext uri="{FF2B5EF4-FFF2-40B4-BE49-F238E27FC236}">
                <a16:creationId xmlns:a16="http://schemas.microsoft.com/office/drawing/2014/main" id="{1DB18C42-3A43-DE6E-4D0E-E110145168B1}"/>
              </a:ext>
            </a:extLst>
          </p:cNvPr>
          <p:cNvSpPr>
            <a:spLocks noGrp="1"/>
          </p:cNvSpPr>
          <p:nvPr>
            <p:ph idx="1"/>
          </p:nvPr>
        </p:nvSpPr>
        <p:spPr>
          <a:xfrm>
            <a:off x="341103" y="1825625"/>
            <a:ext cx="7742926" cy="4811414"/>
          </a:xfrm>
        </p:spPr>
        <p:txBody>
          <a:bodyPr vert="horz" lIns="91440" tIns="45720" rIns="91440" bIns="45720" rtlCol="0" anchor="t">
            <a:noAutofit/>
          </a:bodyPr>
          <a:lstStyle/>
          <a:p>
            <a:pPr marL="0" indent="0">
              <a:lnSpc>
                <a:spcPct val="100000"/>
              </a:lnSpc>
              <a:spcBef>
                <a:spcPts val="500"/>
              </a:spcBef>
            </a:pPr>
            <a:r>
              <a:rPr lang="es" sz="2000" dirty="0">
                <a:solidFill>
                  <a:schemeClr val="accent1"/>
                </a:solidFill>
                <a:latin typeface="Times New Roman"/>
                <a:cs typeface="Times New Roman"/>
              </a:rPr>
              <a:t>Entrenador atlético</a:t>
            </a:r>
            <a:endParaRPr lang="en-US" sz="200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Fisioterapeuta</a:t>
            </a:r>
            <a:endParaRPr lang="en-US" sz="200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Paramédico</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Médico/ortopedista</a:t>
            </a:r>
            <a:endParaRPr lang="en-US" sz="200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Estudiante asistente de entrenador atlético mientras estaba en la universidad</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Educador​</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Entrenador personal</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Entrenador de fuerza y ​​acondicionamiento</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Profesor​</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Asistente estudiantil mientras estaba en la universidad</a:t>
            </a:r>
            <a:endParaRPr lang="en-US" sz="2000" dirty="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Gerente de gimnasio</a:t>
            </a:r>
            <a:endParaRPr lang="en-US" sz="2000">
              <a:solidFill>
                <a:schemeClr val="accent1"/>
              </a:solidFill>
              <a:latin typeface="Times New Roman"/>
              <a:cs typeface="Calibri"/>
            </a:endParaRPr>
          </a:p>
          <a:p>
            <a:pPr marL="0" indent="0">
              <a:lnSpc>
                <a:spcPct val="100000"/>
              </a:lnSpc>
              <a:spcBef>
                <a:spcPts val="500"/>
              </a:spcBef>
            </a:pPr>
            <a:r>
              <a:rPr lang="es" sz="2000" dirty="0">
                <a:solidFill>
                  <a:schemeClr val="accent1"/>
                </a:solidFill>
                <a:latin typeface="Times New Roman"/>
                <a:cs typeface="Calibri"/>
              </a:rPr>
              <a:t>Propietario del gimnasio</a:t>
            </a:r>
            <a:endParaRPr lang="en-US" sz="2000" dirty="0">
              <a:solidFill>
                <a:schemeClr val="accent1"/>
              </a:solidFill>
              <a:latin typeface="Times New Roman"/>
              <a:cs typeface="Calibri"/>
            </a:endParaRPr>
          </a:p>
        </p:txBody>
      </p:sp>
      <p:pic>
        <p:nvPicPr>
          <p:cNvPr id="4" name="Picture 3" descr="A blue horse with text&#10;&#10;Description automatically generated">
            <a:extLst>
              <a:ext uri="{FF2B5EF4-FFF2-40B4-BE49-F238E27FC236}">
                <a16:creationId xmlns:a16="http://schemas.microsoft.com/office/drawing/2014/main" id="{CE4412CA-8471-A72B-FA6C-A364F7BA3E03}"/>
              </a:ext>
            </a:extLst>
          </p:cNvPr>
          <p:cNvPicPr>
            <a:picLocks noChangeAspect="1"/>
          </p:cNvPicPr>
          <p:nvPr/>
        </p:nvPicPr>
        <p:blipFill>
          <a:blip r:embed="rId2"/>
          <a:stretch>
            <a:fillRect/>
          </a:stretch>
        </p:blipFill>
        <p:spPr>
          <a:xfrm>
            <a:off x="6510068" y="4001219"/>
            <a:ext cx="2133600" cy="2133600"/>
          </a:xfrm>
          <a:prstGeom prst="rect">
            <a:avLst/>
          </a:prstGeom>
        </p:spPr>
      </p:pic>
    </p:spTree>
    <p:extLst>
      <p:ext uri="{BB962C8B-B14F-4D97-AF65-F5344CB8AC3E}">
        <p14:creationId xmlns:p14="http://schemas.microsoft.com/office/powerpoint/2010/main" val="3646196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675ACCA-3E13-51BA-495B-550BC685A693}"/>
              </a:ext>
            </a:extLst>
          </p:cNvPr>
          <p:cNvSpPr/>
          <p:nvPr/>
        </p:nvSpPr>
        <p:spPr>
          <a:xfrm>
            <a:off x="1519437" y="-1"/>
            <a:ext cx="6666359" cy="725497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929879" y="1230218"/>
            <a:ext cx="5055514" cy="1648246"/>
          </a:xfrm>
        </p:spPr>
        <p:txBody>
          <a:bodyPr vert="horz" lIns="91440" tIns="45720" rIns="91440" bIns="45720" rtlCol="0" anchor="t">
            <a:normAutofit/>
          </a:bodyPr>
          <a:lstStyle/>
          <a:p>
            <a:pPr algn="ctr"/>
            <a:r>
              <a:rPr lang="en-US" sz="5400">
                <a:solidFill>
                  <a:srgbClr val="FFFFFF"/>
                </a:solidFill>
                <a:cs typeface="Calibri"/>
              </a:rPr>
              <a:t>9th Grade Class Options</a:t>
            </a:r>
            <a:endParaRPr lang="en-US" sz="5400" kern="1200">
              <a:solidFill>
                <a:srgbClr val="FFFFFF"/>
              </a:solidFill>
              <a:latin typeface="+mn-lt"/>
              <a:ea typeface="+mn-ea"/>
              <a:cs typeface="+mn-cs"/>
            </a:endParaRPr>
          </a:p>
        </p:txBody>
      </p:sp>
      <p:sp>
        <p:nvSpPr>
          <p:cNvPr id="2" name="TextBox 1">
            <a:extLst>
              <a:ext uri="{FF2B5EF4-FFF2-40B4-BE49-F238E27FC236}">
                <a16:creationId xmlns:a16="http://schemas.microsoft.com/office/drawing/2014/main" id="{F453F742-5599-4254-8279-0BB3146C3C84}"/>
              </a:ext>
            </a:extLst>
          </p:cNvPr>
          <p:cNvSpPr txBox="1"/>
          <p:nvPr/>
        </p:nvSpPr>
        <p:spPr>
          <a:xfrm>
            <a:off x="2043113" y="3500438"/>
            <a:ext cx="528637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400">
                <a:solidFill>
                  <a:schemeClr val="bg1"/>
                </a:solidFill>
              </a:rPr>
              <a:t>Opciones de clases para estudiantes del grado 9</a:t>
            </a:r>
            <a:endParaRPr lang="es-MX">
              <a:solidFill>
                <a:schemeClr val="bg1"/>
              </a:solidFill>
            </a:endParaRPr>
          </a:p>
        </p:txBody>
      </p:sp>
      <p:pic>
        <p:nvPicPr>
          <p:cNvPr id="5" name="Graphic 5" descr="A splash">
            <a:extLst>
              <a:ext uri="{FF2B5EF4-FFF2-40B4-BE49-F238E27FC236}">
                <a16:creationId xmlns:a16="http://schemas.microsoft.com/office/drawing/2014/main" id="{69F35EE9-34C4-F87E-F57C-683F145DB1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43784" y="-2443420"/>
            <a:ext cx="11909101" cy="10622371"/>
          </a:xfrm>
          <a:prstGeom prst="rect">
            <a:avLst/>
          </a:prstGeom>
        </p:spPr>
      </p:pic>
      <p:sp>
        <p:nvSpPr>
          <p:cNvPr id="6" name="TextBox 5">
            <a:extLst>
              <a:ext uri="{FF2B5EF4-FFF2-40B4-BE49-F238E27FC236}">
                <a16:creationId xmlns:a16="http://schemas.microsoft.com/office/drawing/2014/main" id="{898A0B93-D070-D61F-D642-BEAECA677FC6}"/>
              </a:ext>
            </a:extLst>
          </p:cNvPr>
          <p:cNvSpPr txBox="1"/>
          <p:nvPr/>
        </p:nvSpPr>
        <p:spPr>
          <a:xfrm>
            <a:off x="1882310" y="3244121"/>
            <a:ext cx="579028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400" b="1">
                <a:solidFill>
                  <a:schemeClr val="bg1"/>
                </a:solidFill>
              </a:rPr>
              <a:t>Deportes, clubs y mas</a:t>
            </a:r>
            <a:endParaRPr lang="en-US"/>
          </a:p>
        </p:txBody>
      </p:sp>
    </p:spTree>
    <p:extLst>
      <p:ext uri="{BB962C8B-B14F-4D97-AF65-F5344CB8AC3E}">
        <p14:creationId xmlns:p14="http://schemas.microsoft.com/office/powerpoint/2010/main" val="3071712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7"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6">
            <a:extLst>
              <a:ext uri="{FF2B5EF4-FFF2-40B4-BE49-F238E27FC236}">
                <a16:creationId xmlns:a16="http://schemas.microsoft.com/office/drawing/2014/main" id="{CDA5B7CA-E00A-CB72-51B0-28213EE9B7D4}"/>
              </a:ext>
            </a:extLst>
          </p:cNvPr>
          <p:cNvPicPr>
            <a:picLocks noChangeAspect="1"/>
          </p:cNvPicPr>
          <p:nvPr/>
        </p:nvPicPr>
        <p:blipFill rotWithShape="1">
          <a:blip r:embed="rId2"/>
          <a:srcRect l="12581" r="-1" b="-1"/>
          <a:stretch/>
        </p:blipFill>
        <p:spPr>
          <a:xfrm>
            <a:off x="1333558" y="458537"/>
            <a:ext cx="7810441" cy="5555503"/>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5542697"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42E8A0C-32D4-4CEC-9230-67A975345350}"/>
              </a:ext>
            </a:extLst>
          </p:cNvPr>
          <p:cNvSpPr>
            <a:spLocks noGrp="1"/>
          </p:cNvSpPr>
          <p:nvPr>
            <p:ph type="title"/>
          </p:nvPr>
        </p:nvSpPr>
        <p:spPr>
          <a:xfrm>
            <a:off x="248664" y="851189"/>
            <a:ext cx="3734220" cy="970489"/>
          </a:xfrm>
        </p:spPr>
        <p:txBody>
          <a:bodyPr vert="horz" lIns="68580" tIns="34290" rIns="68580" bIns="34290" rtlCol="0" anchor="ctr">
            <a:noAutofit/>
          </a:bodyPr>
          <a:lstStyle/>
          <a:p>
            <a:r>
              <a:rPr lang="en-US" sz="3600" b="1" err="1">
                <a:solidFill>
                  <a:srgbClr val="1C50EB"/>
                </a:solidFill>
                <a:latin typeface="Calibri"/>
                <a:cs typeface="Calibri"/>
              </a:rPr>
              <a:t>Atletismo</a:t>
            </a:r>
            <a:r>
              <a:rPr lang="en-US" sz="3600" b="1">
                <a:solidFill>
                  <a:srgbClr val="1C50EB"/>
                </a:solidFill>
                <a:latin typeface="Calibri"/>
                <a:cs typeface="Calibri"/>
              </a:rPr>
              <a:t> de King City High School </a:t>
            </a:r>
          </a:p>
        </p:txBody>
      </p:sp>
      <p:sp>
        <p:nvSpPr>
          <p:cNvPr id="4" name="Content Placeholder 3">
            <a:extLst>
              <a:ext uri="{FF2B5EF4-FFF2-40B4-BE49-F238E27FC236}">
                <a16:creationId xmlns:a16="http://schemas.microsoft.com/office/drawing/2014/main" id="{E6CA1C36-17BF-484C-AE52-6865585F0E8E}"/>
              </a:ext>
            </a:extLst>
          </p:cNvPr>
          <p:cNvSpPr>
            <a:spLocks noGrp="1"/>
          </p:cNvSpPr>
          <p:nvPr>
            <p:ph sz="half" idx="2"/>
          </p:nvPr>
        </p:nvSpPr>
        <p:spPr>
          <a:xfrm>
            <a:off x="91007" y="1822209"/>
            <a:ext cx="3768568" cy="4168869"/>
          </a:xfrm>
        </p:spPr>
        <p:txBody>
          <a:bodyPr vert="horz" lIns="68580" tIns="34290" rIns="68580" bIns="34290" rtlCol="0" anchor="t">
            <a:noAutofit/>
          </a:bodyPr>
          <a:lstStyle/>
          <a:p>
            <a:pPr marL="0" indent="0">
              <a:buNone/>
            </a:pPr>
            <a:r>
              <a:rPr lang="es-ES" sz="1600" u="sng" dirty="0">
                <a:latin typeface="Times New Roman"/>
                <a:cs typeface="Times New Roman"/>
              </a:rPr>
              <a:t>Los atletismo de la escuela secundaria son:​</a:t>
            </a:r>
            <a:endParaRPr lang="en-US" sz="1600" u="sng">
              <a:latin typeface="Times New Roman"/>
              <a:cs typeface="Times New Roman"/>
            </a:endParaRPr>
          </a:p>
          <a:p>
            <a:r>
              <a:rPr lang="es-ES" sz="1600" dirty="0">
                <a:latin typeface="Times New Roman"/>
                <a:cs typeface="Times New Roman"/>
              </a:rPr>
              <a:t> Vital para el desarrollo social, físico y educativo positivo de los estudiantes.</a:t>
            </a:r>
            <a:endParaRPr lang="en-US" sz="1600">
              <a:latin typeface="Times New Roman"/>
              <a:cs typeface="Times New Roman"/>
            </a:endParaRPr>
          </a:p>
          <a:p>
            <a:r>
              <a:rPr lang="es-ES" sz="1600" dirty="0">
                <a:latin typeface="Times New Roman"/>
                <a:cs typeface="Times New Roman"/>
              </a:rPr>
              <a:t>Un privilegio que ayuda a desarrollar la buena ciudadanía y el rendimiento académico.</a:t>
            </a:r>
          </a:p>
          <a:p>
            <a:pPr marL="0" indent="0">
              <a:buNone/>
            </a:pPr>
            <a:r>
              <a:rPr lang="es-ES" sz="1600" u="sng" dirty="0">
                <a:latin typeface="Times New Roman"/>
                <a:cs typeface="Times New Roman"/>
              </a:rPr>
              <a:t>El atletismo de la High </a:t>
            </a:r>
            <a:r>
              <a:rPr lang="es-ES" sz="1600" u="sng" err="1">
                <a:latin typeface="Times New Roman"/>
                <a:cs typeface="Times New Roman"/>
              </a:rPr>
              <a:t>School</a:t>
            </a:r>
            <a:r>
              <a:rPr lang="es-ES" sz="1600" u="sng" dirty="0">
                <a:latin typeface="Times New Roman"/>
                <a:cs typeface="Times New Roman"/>
              </a:rPr>
              <a:t> están en lugar para:​</a:t>
            </a:r>
          </a:p>
          <a:p>
            <a:r>
              <a:rPr lang="es-ES" sz="1600" dirty="0">
                <a:latin typeface="Times New Roman"/>
                <a:cs typeface="Times New Roman"/>
              </a:rPr>
              <a:t>Ayudar al estudiante individual a desarrollar hábitos saludables.</a:t>
            </a:r>
            <a:endParaRPr lang="es-ES" sz="1600">
              <a:latin typeface="Calibri" panose="020F0502020204030204"/>
              <a:cs typeface="Calibri" panose="020F0502020204030204"/>
            </a:endParaRPr>
          </a:p>
          <a:p>
            <a:r>
              <a:rPr lang="es-ES" sz="1600" dirty="0">
                <a:latin typeface="Times New Roman"/>
                <a:cs typeface="Times New Roman"/>
              </a:rPr>
              <a:t>Fomentar el liderazgo, el uso de la iniciativa y el buen juicio.​</a:t>
            </a:r>
            <a:endParaRPr lang="es-ES" sz="1600">
              <a:latin typeface="Calibri" panose="020F0502020204030204"/>
              <a:cs typeface="Calibri"/>
            </a:endParaRPr>
          </a:p>
          <a:p>
            <a:r>
              <a:rPr lang="es-ES" sz="1600" dirty="0">
                <a:latin typeface="Times New Roman"/>
                <a:cs typeface="Times New Roman"/>
              </a:rPr>
              <a:t>Enseña lecciones de vida de trabajo duro y perseverancia.</a:t>
            </a:r>
            <a:endParaRPr lang="es-ES" sz="1600" dirty="0">
              <a:cs typeface="Calibri"/>
            </a:endParaRPr>
          </a:p>
        </p:txBody>
      </p:sp>
      <p:sp>
        <p:nvSpPr>
          <p:cNvPr id="6" name="Content Placeholder 3">
            <a:extLst>
              <a:ext uri="{FF2B5EF4-FFF2-40B4-BE49-F238E27FC236}">
                <a16:creationId xmlns:a16="http://schemas.microsoft.com/office/drawing/2014/main" id="{78B81387-54E5-AE57-C475-64F650BA56CA}"/>
              </a:ext>
            </a:extLst>
          </p:cNvPr>
          <p:cNvSpPr txBox="1">
            <a:spLocks/>
          </p:cNvSpPr>
          <p:nvPr/>
        </p:nvSpPr>
        <p:spPr>
          <a:xfrm>
            <a:off x="5262" y="6002982"/>
            <a:ext cx="9142918" cy="861972"/>
          </a:xfrm>
          <a:prstGeom prst="rect">
            <a:avLst/>
          </a:prstGeom>
          <a:solidFill>
            <a:schemeClr val="bg1"/>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 sz="2000" b="1">
                <a:latin typeface="Times New Roman"/>
                <a:cs typeface="Times New Roman"/>
              </a:rPr>
              <a:t>Los estudiantes que participan en clubs y atletismo</a:t>
            </a:r>
            <a:r>
              <a:rPr lang="es" sz="2000" b="1">
                <a:latin typeface="Times New Roman"/>
                <a:ea typeface="+mj-ea"/>
                <a:cs typeface="Calibri"/>
              </a:rPr>
              <a:t> en la </a:t>
            </a:r>
            <a:r>
              <a:rPr lang="es" sz="2000" b="1">
                <a:latin typeface="Times New Roman"/>
                <a:cs typeface="Times New Roman"/>
              </a:rPr>
              <a:t>escuela secundaria </a:t>
            </a:r>
            <a:r>
              <a:rPr lang="es" sz="2000" b="1">
                <a:latin typeface="Times New Roman"/>
                <a:ea typeface="+mj-ea"/>
                <a:cs typeface="Calibri"/>
              </a:rPr>
              <a:t>tienen más</a:t>
            </a:r>
            <a:r>
              <a:rPr lang="es" sz="2000" b="1">
                <a:latin typeface="Times New Roman"/>
                <a:cs typeface="Times New Roman"/>
              </a:rPr>
              <a:t> probabilidades</a:t>
            </a:r>
            <a:r>
              <a:rPr lang="es" sz="2000" b="1">
                <a:latin typeface="Times New Roman"/>
                <a:ea typeface="+mj-ea"/>
                <a:cs typeface="Calibri"/>
              </a:rPr>
              <a:t> de graduarse de la </a:t>
            </a:r>
            <a:r>
              <a:rPr lang="es" sz="2000" b="1">
                <a:latin typeface="Times New Roman"/>
                <a:cs typeface="Times New Roman"/>
              </a:rPr>
              <a:t>escuela secundaria que sus compañeros.</a:t>
            </a:r>
            <a:endParaRPr lang="en-US" sz="2000" b="1">
              <a:cs typeface="Calibri"/>
            </a:endParaRPr>
          </a:p>
          <a:p>
            <a:pPr algn="ctr"/>
            <a:endParaRPr lang="en-US" sz="2000" b="1">
              <a:cs typeface="Calibri"/>
            </a:endParaRPr>
          </a:p>
        </p:txBody>
      </p:sp>
    </p:spTree>
    <p:extLst>
      <p:ext uri="{BB962C8B-B14F-4D97-AF65-F5344CB8AC3E}">
        <p14:creationId xmlns:p14="http://schemas.microsoft.com/office/powerpoint/2010/main" val="293208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7"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4">
            <a:extLst>
              <a:ext uri="{FF2B5EF4-FFF2-40B4-BE49-F238E27FC236}">
                <a16:creationId xmlns:a16="http://schemas.microsoft.com/office/drawing/2014/main" id="{7D41F88F-8CA8-182E-6946-DDD4DAD963A1}"/>
              </a:ext>
            </a:extLst>
          </p:cNvPr>
          <p:cNvPicPr>
            <a:picLocks noChangeAspect="1"/>
          </p:cNvPicPr>
          <p:nvPr/>
        </p:nvPicPr>
        <p:blipFill rotWithShape="1">
          <a:blip r:embed="rId2"/>
          <a:srcRect l="1654" r="2" b="2"/>
          <a:stretch/>
        </p:blipFill>
        <p:spPr>
          <a:xfrm>
            <a:off x="4489" y="-6638"/>
            <a:ext cx="9139510" cy="6472561"/>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5542697"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137B9C3-43A5-487E-A4B2-413C519D3122}"/>
              </a:ext>
            </a:extLst>
          </p:cNvPr>
          <p:cNvSpPr>
            <a:spLocks noGrp="1"/>
          </p:cNvSpPr>
          <p:nvPr>
            <p:ph type="title"/>
          </p:nvPr>
        </p:nvSpPr>
        <p:spPr>
          <a:xfrm>
            <a:off x="185546" y="858452"/>
            <a:ext cx="5598451" cy="481173"/>
          </a:xfrm>
        </p:spPr>
        <p:txBody>
          <a:bodyPr vert="horz" lIns="68580" tIns="34290" rIns="68580" bIns="34290" rtlCol="0" anchor="ctr">
            <a:noAutofit/>
          </a:bodyPr>
          <a:lstStyle/>
          <a:p>
            <a:r>
              <a:rPr lang="en-US" sz="2700" b="1" u="sng" err="1">
                <a:latin typeface="Calibri"/>
                <a:cs typeface="Calibri"/>
              </a:rPr>
              <a:t>Deportes</a:t>
            </a:r>
            <a:r>
              <a:rPr lang="en-US" sz="2700" b="1" u="sng">
                <a:latin typeface="Calibri"/>
                <a:cs typeface="Calibri"/>
              </a:rPr>
              <a:t> </a:t>
            </a:r>
            <a:r>
              <a:rPr lang="en-US" sz="2700" b="1" u="sng" err="1">
                <a:latin typeface="Calibri"/>
                <a:cs typeface="Calibri"/>
              </a:rPr>
              <a:t>en</a:t>
            </a:r>
            <a:r>
              <a:rPr lang="en-US" sz="2700" b="1" u="sng">
                <a:latin typeface="Calibri"/>
                <a:cs typeface="Calibri"/>
              </a:rPr>
              <a:t> la King City High Schoo</a:t>
            </a:r>
            <a:r>
              <a:rPr lang="en-US" sz="2700" b="1">
                <a:latin typeface="Calibri"/>
                <a:cs typeface="Calibri"/>
              </a:rPr>
              <a:t>l</a:t>
            </a:r>
          </a:p>
        </p:txBody>
      </p:sp>
      <p:sp>
        <p:nvSpPr>
          <p:cNvPr id="15" name="Content Placeholder 5">
            <a:extLst>
              <a:ext uri="{FF2B5EF4-FFF2-40B4-BE49-F238E27FC236}">
                <a16:creationId xmlns:a16="http://schemas.microsoft.com/office/drawing/2014/main" id="{8DE373A1-625B-DED5-EBDC-B3480CB5127D}"/>
              </a:ext>
            </a:extLst>
          </p:cNvPr>
          <p:cNvSpPr>
            <a:spLocks noGrp="1"/>
          </p:cNvSpPr>
          <p:nvPr>
            <p:ph idx="1"/>
          </p:nvPr>
        </p:nvSpPr>
        <p:spPr>
          <a:xfrm>
            <a:off x="185545" y="1297143"/>
            <a:ext cx="5269329" cy="4699837"/>
          </a:xfrm>
        </p:spPr>
        <p:txBody>
          <a:bodyPr vert="horz" lIns="68580" tIns="34290" rIns="68580" bIns="34290" rtlCol="0" anchor="t">
            <a:noAutofit/>
          </a:bodyPr>
          <a:lstStyle/>
          <a:p>
            <a:r>
              <a:rPr lang="en-US" b="1" dirty="0" err="1">
                <a:solidFill>
                  <a:srgbClr val="1C50EB"/>
                </a:solidFill>
                <a:latin typeface="Calibri"/>
                <a:ea typeface="+mj-ea"/>
                <a:cs typeface="Calibri"/>
              </a:rPr>
              <a:t>Temporada</a:t>
            </a:r>
            <a:r>
              <a:rPr lang="en-US" b="1" dirty="0">
                <a:solidFill>
                  <a:srgbClr val="1C50EB"/>
                </a:solidFill>
                <a:latin typeface="Calibri"/>
                <a:ea typeface="+mj-ea"/>
                <a:cs typeface="Calibri"/>
              </a:rPr>
              <a:t> de </a:t>
            </a:r>
            <a:r>
              <a:rPr lang="en-US" b="1" dirty="0" err="1">
                <a:solidFill>
                  <a:srgbClr val="1C50EB"/>
                </a:solidFill>
                <a:latin typeface="Calibri"/>
                <a:ea typeface="+mj-ea"/>
                <a:cs typeface="Calibri"/>
              </a:rPr>
              <a:t>Otoño</a:t>
            </a:r>
            <a:r>
              <a:rPr lang="en-US" b="1" dirty="0">
                <a:solidFill>
                  <a:srgbClr val="1C50EB"/>
                </a:solidFill>
                <a:latin typeface="Calibri"/>
                <a:ea typeface="+mj-ea"/>
                <a:cs typeface="Calibri"/>
              </a:rPr>
              <a:t> </a:t>
            </a:r>
            <a:r>
              <a:rPr lang="en-US" sz="1500" b="1" dirty="0">
                <a:latin typeface="Calibri"/>
                <a:ea typeface="+mj-ea"/>
                <a:cs typeface="Calibri"/>
              </a:rPr>
              <a:t>– </a:t>
            </a:r>
            <a:r>
              <a:rPr lang="en-US" sz="1500" b="1" dirty="0" err="1">
                <a:latin typeface="Calibri"/>
                <a:ea typeface="+mj-ea"/>
                <a:cs typeface="Calibri"/>
              </a:rPr>
              <a:t>Comienza</a:t>
            </a:r>
            <a:r>
              <a:rPr lang="en-US" sz="1500" b="1" dirty="0">
                <a:latin typeface="Calibri"/>
                <a:ea typeface="+mj-ea"/>
                <a:cs typeface="Calibri"/>
              </a:rPr>
              <a:t> </a:t>
            </a:r>
            <a:r>
              <a:rPr lang="en-US" sz="1500" b="1" dirty="0" err="1">
                <a:latin typeface="Calibri"/>
                <a:ea typeface="+mj-ea"/>
                <a:cs typeface="Calibri"/>
              </a:rPr>
              <a:t>en</a:t>
            </a:r>
            <a:r>
              <a:rPr lang="en-US" sz="1500" b="1" dirty="0">
                <a:latin typeface="Calibri"/>
                <a:ea typeface="+mj-ea"/>
                <a:cs typeface="Calibri"/>
              </a:rPr>
              <a:t> </a:t>
            </a:r>
            <a:r>
              <a:rPr lang="en-US" sz="1500" b="1" dirty="0" err="1">
                <a:latin typeface="Calibri"/>
                <a:ea typeface="+mj-ea"/>
                <a:cs typeface="Calibri"/>
              </a:rPr>
              <a:t>agosto</a:t>
            </a:r>
            <a:endParaRPr lang="en-US" sz="1500" b="1" dirty="0">
              <a:latin typeface="Calibri"/>
              <a:ea typeface="+mj-ea"/>
              <a:cs typeface="Calibri"/>
            </a:endParaRPr>
          </a:p>
          <a:p>
            <a:pPr lvl="1"/>
            <a:r>
              <a:rPr lang="en-US" b="1" err="1">
                <a:cs typeface="Calibri"/>
              </a:rPr>
              <a:t>Futbol</a:t>
            </a:r>
            <a:r>
              <a:rPr lang="en-US" b="1" dirty="0">
                <a:cs typeface="Calibri"/>
              </a:rPr>
              <a:t> Americano</a:t>
            </a:r>
            <a:endParaRPr lang="en-US" b="1" dirty="0">
              <a:ea typeface="Calibri"/>
              <a:cs typeface="Calibri"/>
            </a:endParaRPr>
          </a:p>
          <a:p>
            <a:pPr lvl="1"/>
            <a:r>
              <a:rPr lang="es" b="1" dirty="0">
                <a:solidFill>
                  <a:srgbClr val="1F1F1F"/>
                </a:solidFill>
                <a:ea typeface="+mn-lt"/>
                <a:cs typeface="+mn-lt"/>
              </a:rPr>
              <a:t>Fútbol de bandera de chicas</a:t>
            </a:r>
            <a:endParaRPr lang="es" b="1">
              <a:solidFill>
                <a:srgbClr val="1F1F1F"/>
              </a:solidFill>
              <a:latin typeface="Calibri"/>
              <a:ea typeface="Calibri"/>
              <a:cs typeface="Calibri"/>
            </a:endParaRPr>
          </a:p>
          <a:p>
            <a:pPr lvl="1"/>
            <a:r>
              <a:rPr lang="en-US" b="1" dirty="0">
                <a:cs typeface="Calibri"/>
              </a:rPr>
              <a:t>Cheer</a:t>
            </a:r>
            <a:endParaRPr lang="en-US" b="1" dirty="0">
              <a:ea typeface="Calibri"/>
              <a:cs typeface="Calibri"/>
            </a:endParaRPr>
          </a:p>
          <a:p>
            <a:pPr lvl="1"/>
            <a:r>
              <a:rPr lang="en-US" b="1" dirty="0">
                <a:cs typeface="Calibri"/>
              </a:rPr>
              <a:t>Cross Country</a:t>
            </a:r>
            <a:endParaRPr lang="en-US" b="1" dirty="0">
              <a:ea typeface="Calibri"/>
              <a:cs typeface="Calibri"/>
            </a:endParaRPr>
          </a:p>
          <a:p>
            <a:pPr lvl="1"/>
            <a:r>
              <a:rPr lang="en-US" b="1" dirty="0">
                <a:cs typeface="Calibri"/>
              </a:rPr>
              <a:t>Golf de </a:t>
            </a:r>
            <a:r>
              <a:rPr lang="en-US" b="1" dirty="0" err="1">
                <a:cs typeface="Calibri"/>
              </a:rPr>
              <a:t>mujeres</a:t>
            </a:r>
            <a:endParaRPr lang="en-US" b="1" dirty="0">
              <a:ea typeface="Calibri" panose="020F0502020204030204"/>
              <a:cs typeface="Calibri"/>
            </a:endParaRPr>
          </a:p>
          <a:p>
            <a:pPr lvl="1"/>
            <a:r>
              <a:rPr lang="es" b="1">
                <a:solidFill>
                  <a:srgbClr val="1F1F1F"/>
                </a:solidFill>
                <a:ea typeface="+mn-lt"/>
                <a:cs typeface="+mn-lt"/>
              </a:rPr>
              <a:t>Voleibol</a:t>
            </a:r>
            <a:r>
              <a:rPr lang="es" b="1" dirty="0">
                <a:solidFill>
                  <a:srgbClr val="1F1F1F"/>
                </a:solidFill>
                <a:ea typeface="+mn-lt"/>
                <a:cs typeface="+mn-lt"/>
              </a:rPr>
              <a:t> femenino</a:t>
            </a:r>
            <a:endParaRPr lang="es" dirty="0">
              <a:solidFill>
                <a:srgbClr val="1F1F1F"/>
              </a:solidFill>
              <a:latin typeface="Consolas"/>
              <a:ea typeface="Calibri"/>
              <a:cs typeface="Calibri"/>
            </a:endParaRPr>
          </a:p>
          <a:p>
            <a:r>
              <a:rPr lang="en-US" b="1" dirty="0" err="1">
                <a:solidFill>
                  <a:srgbClr val="1C50EB"/>
                </a:solidFill>
                <a:latin typeface="Calibri"/>
                <a:ea typeface="+mj-ea"/>
                <a:cs typeface="Calibri"/>
              </a:rPr>
              <a:t>Temporada</a:t>
            </a:r>
            <a:r>
              <a:rPr lang="en-US" b="1" dirty="0">
                <a:solidFill>
                  <a:srgbClr val="1C50EB"/>
                </a:solidFill>
                <a:latin typeface="Calibri"/>
                <a:ea typeface="+mj-ea"/>
                <a:cs typeface="Calibri"/>
              </a:rPr>
              <a:t> de </a:t>
            </a:r>
            <a:r>
              <a:rPr lang="en-US" b="1" dirty="0" err="1">
                <a:solidFill>
                  <a:srgbClr val="1C50EB"/>
                </a:solidFill>
                <a:latin typeface="Calibri"/>
                <a:ea typeface="+mj-ea"/>
                <a:cs typeface="Calibri"/>
              </a:rPr>
              <a:t>Invierno</a:t>
            </a:r>
            <a:r>
              <a:rPr lang="en-US" b="1" dirty="0">
                <a:solidFill>
                  <a:srgbClr val="1C50EB"/>
                </a:solidFill>
                <a:latin typeface="Calibri"/>
                <a:ea typeface="+mj-ea"/>
                <a:cs typeface="Calibri"/>
              </a:rPr>
              <a:t> </a:t>
            </a:r>
            <a:r>
              <a:rPr lang="en-US" sz="1500" b="1" dirty="0">
                <a:latin typeface="Calibri"/>
                <a:ea typeface="+mj-ea"/>
                <a:cs typeface="Calibri"/>
              </a:rPr>
              <a:t>– </a:t>
            </a:r>
            <a:r>
              <a:rPr lang="en-US" sz="1500" b="1" dirty="0" err="1">
                <a:latin typeface="Calibri"/>
                <a:ea typeface="+mj-ea"/>
                <a:cs typeface="Calibri"/>
              </a:rPr>
              <a:t>Comienza</a:t>
            </a:r>
            <a:r>
              <a:rPr lang="en-US" sz="1500" b="1" dirty="0">
                <a:latin typeface="Calibri"/>
                <a:ea typeface="+mj-ea"/>
                <a:cs typeface="Calibri"/>
              </a:rPr>
              <a:t> </a:t>
            </a:r>
            <a:r>
              <a:rPr lang="en-US" sz="1500" b="1" dirty="0" err="1">
                <a:latin typeface="Calibri"/>
                <a:ea typeface="+mj-ea"/>
                <a:cs typeface="Calibri"/>
              </a:rPr>
              <a:t>en</a:t>
            </a:r>
            <a:r>
              <a:rPr lang="en-US" sz="1500" b="1" dirty="0">
                <a:latin typeface="Calibri"/>
                <a:ea typeface="+mj-ea"/>
                <a:cs typeface="Calibri"/>
              </a:rPr>
              <a:t> </a:t>
            </a:r>
            <a:r>
              <a:rPr lang="en-US" sz="1500" b="1" dirty="0" err="1">
                <a:latin typeface="Calibri"/>
                <a:ea typeface="+mj-ea"/>
                <a:cs typeface="Calibri"/>
              </a:rPr>
              <a:t>noviembre</a:t>
            </a:r>
            <a:endParaRPr lang="en-US" sz="1500" b="1" dirty="0">
              <a:latin typeface="Calibri"/>
              <a:ea typeface="+mj-ea"/>
              <a:cs typeface="Calibri"/>
            </a:endParaRPr>
          </a:p>
          <a:p>
            <a:pPr lvl="1"/>
            <a:r>
              <a:rPr lang="en-US" b="1" dirty="0" err="1">
                <a:cs typeface="Calibri"/>
              </a:rPr>
              <a:t>Baloncesto</a:t>
            </a:r>
            <a:r>
              <a:rPr lang="en-US" b="1" dirty="0">
                <a:cs typeface="Calibri"/>
              </a:rPr>
              <a:t> para hombres y </a:t>
            </a:r>
            <a:r>
              <a:rPr lang="en-US" b="1" dirty="0" err="1">
                <a:cs typeface="Calibri"/>
              </a:rPr>
              <a:t>mujeres</a:t>
            </a:r>
            <a:endParaRPr lang="en-US" b="1" dirty="0">
              <a:cs typeface="Calibri"/>
            </a:endParaRPr>
          </a:p>
          <a:p>
            <a:pPr lvl="1"/>
            <a:r>
              <a:rPr lang="en-US" b="1" dirty="0" err="1">
                <a:cs typeface="Calibri"/>
              </a:rPr>
              <a:t>futbol</a:t>
            </a:r>
            <a:r>
              <a:rPr lang="en-US" b="1" dirty="0">
                <a:cs typeface="Calibri"/>
              </a:rPr>
              <a:t> para hombres y </a:t>
            </a:r>
            <a:r>
              <a:rPr lang="en-US" b="1" dirty="0" err="1">
                <a:cs typeface="Calibri"/>
              </a:rPr>
              <a:t>mujeres</a:t>
            </a:r>
            <a:endParaRPr lang="en-US" b="1" dirty="0">
              <a:cs typeface="Calibri"/>
            </a:endParaRPr>
          </a:p>
          <a:p>
            <a:pPr lvl="1"/>
            <a:r>
              <a:rPr lang="en-US" b="1" dirty="0">
                <a:cs typeface="Calibri"/>
              </a:rPr>
              <a:t>Lucha</a:t>
            </a:r>
            <a:endParaRPr lang="en-US" b="1" dirty="0">
              <a:ea typeface="Calibri"/>
              <a:cs typeface="Calibri"/>
            </a:endParaRPr>
          </a:p>
          <a:p>
            <a:r>
              <a:rPr lang="en-US" sz="2400" b="1" dirty="0" err="1">
                <a:solidFill>
                  <a:srgbClr val="0070C0"/>
                </a:solidFill>
                <a:cs typeface="Calibri"/>
              </a:rPr>
              <a:t>Temporada</a:t>
            </a:r>
            <a:r>
              <a:rPr lang="en-US" sz="2400" b="1" dirty="0">
                <a:solidFill>
                  <a:srgbClr val="0070C0"/>
                </a:solidFill>
                <a:cs typeface="Calibri"/>
              </a:rPr>
              <a:t> de primavera </a:t>
            </a:r>
            <a:r>
              <a:rPr lang="en-US" sz="1500" b="1" dirty="0">
                <a:cs typeface="Calibri"/>
              </a:rPr>
              <a:t>- </a:t>
            </a:r>
            <a:r>
              <a:rPr lang="en-US" sz="1500" b="1" dirty="0" err="1">
                <a:cs typeface="Calibri"/>
              </a:rPr>
              <a:t>comienza</a:t>
            </a:r>
            <a:r>
              <a:rPr lang="en-US" sz="1500" b="1" dirty="0">
                <a:cs typeface="Calibri"/>
              </a:rPr>
              <a:t> </a:t>
            </a:r>
            <a:r>
              <a:rPr lang="en-US" sz="1500" b="1" dirty="0" err="1">
                <a:cs typeface="Calibri"/>
              </a:rPr>
              <a:t>en</a:t>
            </a:r>
            <a:r>
              <a:rPr lang="en-US" sz="1500" b="1" dirty="0">
                <a:cs typeface="Calibri"/>
              </a:rPr>
              <a:t> </a:t>
            </a:r>
            <a:r>
              <a:rPr lang="en-US" sz="1500" b="1" dirty="0" err="1">
                <a:cs typeface="Calibri"/>
              </a:rPr>
              <a:t>febrero</a:t>
            </a:r>
            <a:endParaRPr lang="en-US" sz="1500" b="1" dirty="0">
              <a:cs typeface="Calibri"/>
            </a:endParaRPr>
          </a:p>
          <a:p>
            <a:pPr lvl="1"/>
            <a:r>
              <a:rPr lang="en-US" b="1" dirty="0">
                <a:cs typeface="Calibri"/>
              </a:rPr>
              <a:t>Beisbol</a:t>
            </a:r>
            <a:endParaRPr lang="en-US" b="1" dirty="0">
              <a:ea typeface="Calibri"/>
              <a:cs typeface="Calibri"/>
            </a:endParaRPr>
          </a:p>
          <a:p>
            <a:pPr lvl="1"/>
            <a:r>
              <a:rPr lang="en-US" b="1" err="1">
                <a:cs typeface="Calibri"/>
              </a:rPr>
              <a:t>Sofbol</a:t>
            </a:r>
            <a:endParaRPr lang="en-US" b="1">
              <a:cs typeface="Calibri"/>
            </a:endParaRPr>
          </a:p>
          <a:p>
            <a:pPr lvl="1"/>
            <a:r>
              <a:rPr lang="en-US" b="1" dirty="0">
                <a:cs typeface="Calibri"/>
              </a:rPr>
              <a:t>Track and Field</a:t>
            </a:r>
            <a:endParaRPr lang="en-US" b="1" dirty="0">
              <a:ea typeface="Calibri"/>
              <a:cs typeface="Calibri"/>
            </a:endParaRPr>
          </a:p>
          <a:p>
            <a:pPr lvl="1"/>
            <a:r>
              <a:rPr lang="en-US" b="1" err="1">
                <a:cs typeface="Calibri"/>
              </a:rPr>
              <a:t>Natacion</a:t>
            </a:r>
            <a:endParaRPr lang="en-US" b="1">
              <a:cs typeface="Calibri"/>
            </a:endParaRPr>
          </a:p>
          <a:p>
            <a:pPr lvl="1"/>
            <a:r>
              <a:rPr lang="en-US" b="1" dirty="0">
                <a:cs typeface="Calibri"/>
              </a:rPr>
              <a:t>Golf de hombres</a:t>
            </a:r>
            <a:endParaRPr lang="en-US" b="1" dirty="0">
              <a:ea typeface="Calibri"/>
              <a:cs typeface="Calibri"/>
            </a:endParaRPr>
          </a:p>
        </p:txBody>
      </p:sp>
    </p:spTree>
    <p:extLst>
      <p:ext uri="{BB962C8B-B14F-4D97-AF65-F5344CB8AC3E}">
        <p14:creationId xmlns:p14="http://schemas.microsoft.com/office/powerpoint/2010/main" val="3600116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03C7-F6FD-6DA1-719E-5C213AE0381C}"/>
              </a:ext>
            </a:extLst>
          </p:cNvPr>
          <p:cNvSpPr>
            <a:spLocks noGrp="1"/>
          </p:cNvSpPr>
          <p:nvPr>
            <p:ph type="title"/>
          </p:nvPr>
        </p:nvSpPr>
        <p:spPr>
          <a:xfrm>
            <a:off x="628650" y="365126"/>
            <a:ext cx="7874476" cy="665435"/>
          </a:xfrm>
        </p:spPr>
        <p:txBody>
          <a:bodyPr>
            <a:normAutofit fontScale="90000"/>
          </a:bodyPr>
          <a:lstStyle/>
          <a:p>
            <a:pPr algn="ctr"/>
            <a:r>
              <a:rPr lang="en-US" b="1" i="1" dirty="0">
                <a:solidFill>
                  <a:schemeClr val="accent1"/>
                </a:solidFill>
                <a:latin typeface="Sagona Book"/>
                <a:ea typeface="Calibri Light"/>
                <a:cs typeface="Calibri Light"/>
              </a:rPr>
              <a:t>LIDERAZGO</a:t>
            </a:r>
          </a:p>
        </p:txBody>
      </p:sp>
      <p:sp>
        <p:nvSpPr>
          <p:cNvPr id="3" name="Content Placeholder 2">
            <a:extLst>
              <a:ext uri="{FF2B5EF4-FFF2-40B4-BE49-F238E27FC236}">
                <a16:creationId xmlns:a16="http://schemas.microsoft.com/office/drawing/2014/main" id="{647132B3-4E07-188E-235C-357FD93F63C0}"/>
              </a:ext>
            </a:extLst>
          </p:cNvPr>
          <p:cNvSpPr>
            <a:spLocks noGrp="1"/>
          </p:cNvSpPr>
          <p:nvPr>
            <p:ph sz="half" idx="1"/>
          </p:nvPr>
        </p:nvSpPr>
        <p:spPr>
          <a:xfrm>
            <a:off x="628650" y="1287743"/>
            <a:ext cx="3825077" cy="5072588"/>
          </a:xfrm>
        </p:spPr>
        <p:txBody>
          <a:bodyPr vert="horz" lIns="91440" tIns="45720" rIns="91440" bIns="45720" rtlCol="0" anchor="t">
            <a:normAutofit/>
          </a:bodyPr>
          <a:lstStyle/>
          <a:p>
            <a:r>
              <a:rPr lang="en-US" sz="2300" b="1" dirty="0">
                <a:solidFill>
                  <a:schemeClr val="accent1"/>
                </a:solidFill>
                <a:latin typeface="Sagona Book"/>
              </a:rPr>
              <a:t>ADVISOR</a:t>
            </a:r>
            <a:r>
              <a:rPr lang="en-US" sz="2300" b="1" dirty="0">
                <a:latin typeface="Sagona Book"/>
              </a:rPr>
              <a:t>- Lauren Page</a:t>
            </a:r>
          </a:p>
          <a:p>
            <a:endParaRPr lang="en-US" sz="2300" b="1">
              <a:latin typeface="Sagona Book"/>
            </a:endParaRPr>
          </a:p>
          <a:p>
            <a:pPr algn="ctr"/>
            <a:r>
              <a:rPr lang="en-US" sz="2300" dirty="0">
                <a:latin typeface="Seaford"/>
                <a:ea typeface="+mn-lt"/>
                <a:cs typeface="+mn-lt"/>
              </a:rPr>
              <a:t>El </a:t>
            </a:r>
            <a:r>
              <a:rPr lang="en-US" sz="2300" dirty="0" err="1">
                <a:latin typeface="Seaford"/>
                <a:ea typeface="+mn-lt"/>
                <a:cs typeface="+mn-lt"/>
              </a:rPr>
              <a:t>liderazgo</a:t>
            </a:r>
            <a:r>
              <a:rPr lang="en-US" sz="2300" dirty="0">
                <a:latin typeface="Seaford"/>
                <a:ea typeface="+mn-lt"/>
                <a:cs typeface="+mn-lt"/>
              </a:rPr>
              <a:t> </a:t>
            </a:r>
            <a:r>
              <a:rPr lang="en-US" sz="2300" dirty="0" err="1">
                <a:latin typeface="Seaford"/>
                <a:ea typeface="+mn-lt"/>
                <a:cs typeface="+mn-lt"/>
              </a:rPr>
              <a:t>está</a:t>
            </a:r>
            <a:r>
              <a:rPr lang="en-US" sz="2300" dirty="0">
                <a:latin typeface="Seaford"/>
                <a:ea typeface="+mn-lt"/>
                <a:cs typeface="+mn-lt"/>
              </a:rPr>
              <a:t> </a:t>
            </a:r>
            <a:r>
              <a:rPr lang="en-US" sz="2300" dirty="0" err="1">
                <a:latin typeface="Seaford"/>
                <a:ea typeface="+mn-lt"/>
                <a:cs typeface="+mn-lt"/>
              </a:rPr>
              <a:t>abierto</a:t>
            </a:r>
            <a:r>
              <a:rPr lang="en-US" sz="2300" dirty="0">
                <a:latin typeface="Seaford"/>
                <a:ea typeface="+mn-lt"/>
                <a:cs typeface="+mn-lt"/>
              </a:rPr>
              <a:t> a </a:t>
            </a:r>
            <a:r>
              <a:rPr lang="en-US" sz="2300" dirty="0" err="1">
                <a:latin typeface="Seaford"/>
                <a:ea typeface="+mn-lt"/>
                <a:cs typeface="+mn-lt"/>
              </a:rPr>
              <a:t>estudiantes</a:t>
            </a:r>
            <a:r>
              <a:rPr lang="en-US" sz="2300" dirty="0">
                <a:latin typeface="Seaford"/>
                <a:ea typeface="+mn-lt"/>
                <a:cs typeface="+mn-lt"/>
              </a:rPr>
              <a:t> de 11.º y 12.º </a:t>
            </a:r>
            <a:r>
              <a:rPr lang="en-US" sz="2300" dirty="0" err="1">
                <a:latin typeface="Seaford"/>
                <a:ea typeface="+mn-lt"/>
                <a:cs typeface="+mn-lt"/>
              </a:rPr>
              <a:t>grado</a:t>
            </a:r>
            <a:endParaRPr lang="en-US" dirty="0" err="1">
              <a:latin typeface="Seaford"/>
            </a:endParaRPr>
          </a:p>
          <a:p>
            <a:pPr algn="ctr"/>
            <a:r>
              <a:rPr lang="en-US" sz="2300" dirty="0">
                <a:solidFill>
                  <a:schemeClr val="accent1"/>
                </a:solidFill>
                <a:ea typeface="+mn-lt"/>
                <a:cs typeface="+mn-lt"/>
              </a:rPr>
              <a:t>Una </a:t>
            </a:r>
            <a:r>
              <a:rPr lang="en-US" sz="2300" err="1">
                <a:solidFill>
                  <a:schemeClr val="accent1"/>
                </a:solidFill>
                <a:ea typeface="+mn-lt"/>
                <a:cs typeface="+mn-lt"/>
              </a:rPr>
              <a:t>clase</a:t>
            </a:r>
            <a:r>
              <a:rPr lang="en-US" sz="2300" dirty="0">
                <a:solidFill>
                  <a:schemeClr val="accent1"/>
                </a:solidFill>
                <a:ea typeface="+mn-lt"/>
                <a:cs typeface="+mn-lt"/>
              </a:rPr>
              <a:t> que </a:t>
            </a:r>
            <a:r>
              <a:rPr lang="en-US" sz="2300" err="1">
                <a:solidFill>
                  <a:schemeClr val="accent1"/>
                </a:solidFill>
                <a:ea typeface="+mn-lt"/>
                <a:cs typeface="+mn-lt"/>
              </a:rPr>
              <a:t>los</a:t>
            </a:r>
            <a:r>
              <a:rPr lang="en-US" sz="2300" dirty="0">
                <a:solidFill>
                  <a:schemeClr val="accent1"/>
                </a:solidFill>
                <a:ea typeface="+mn-lt"/>
                <a:cs typeface="+mn-lt"/>
              </a:rPr>
              <a:t> </a:t>
            </a:r>
            <a:r>
              <a:rPr lang="en-US" sz="2300" err="1">
                <a:solidFill>
                  <a:schemeClr val="accent1"/>
                </a:solidFill>
                <a:ea typeface="+mn-lt"/>
                <a:cs typeface="+mn-lt"/>
              </a:rPr>
              <a:t>estudiantes</a:t>
            </a:r>
            <a:r>
              <a:rPr lang="en-US" sz="2300" dirty="0">
                <a:solidFill>
                  <a:schemeClr val="accent1"/>
                </a:solidFill>
                <a:ea typeface="+mn-lt"/>
                <a:cs typeface="+mn-lt"/>
              </a:rPr>
              <a:t> de </a:t>
            </a:r>
            <a:r>
              <a:rPr lang="en-US" sz="2300" err="1">
                <a:solidFill>
                  <a:schemeClr val="accent1"/>
                </a:solidFill>
                <a:ea typeface="+mn-lt"/>
                <a:cs typeface="+mn-lt"/>
              </a:rPr>
              <a:t>noveno</a:t>
            </a:r>
            <a:r>
              <a:rPr lang="en-US" sz="2300" dirty="0">
                <a:solidFill>
                  <a:schemeClr val="accent1"/>
                </a:solidFill>
                <a:ea typeface="+mn-lt"/>
                <a:cs typeface="+mn-lt"/>
              </a:rPr>
              <a:t> </a:t>
            </a:r>
            <a:r>
              <a:rPr lang="en-US" sz="2300" err="1">
                <a:solidFill>
                  <a:schemeClr val="accent1"/>
                </a:solidFill>
                <a:ea typeface="+mn-lt"/>
                <a:cs typeface="+mn-lt"/>
              </a:rPr>
              <a:t>grado</a:t>
            </a:r>
            <a:r>
              <a:rPr lang="en-US" sz="2300" dirty="0">
                <a:solidFill>
                  <a:schemeClr val="accent1"/>
                </a:solidFill>
                <a:ea typeface="+mn-lt"/>
                <a:cs typeface="+mn-lt"/>
              </a:rPr>
              <a:t> </a:t>
            </a:r>
            <a:r>
              <a:rPr lang="en-US" sz="2300" err="1">
                <a:solidFill>
                  <a:schemeClr val="accent1"/>
                </a:solidFill>
                <a:ea typeface="+mn-lt"/>
                <a:cs typeface="+mn-lt"/>
              </a:rPr>
              <a:t>pueden</a:t>
            </a:r>
            <a:r>
              <a:rPr lang="en-US" sz="2300" dirty="0">
                <a:solidFill>
                  <a:schemeClr val="accent1"/>
                </a:solidFill>
                <a:ea typeface="+mn-lt"/>
                <a:cs typeface="+mn-lt"/>
              </a:rPr>
              <a:t> </a:t>
            </a:r>
            <a:r>
              <a:rPr lang="en-US" sz="2300" err="1">
                <a:solidFill>
                  <a:schemeClr val="accent1"/>
                </a:solidFill>
                <a:ea typeface="+mn-lt"/>
                <a:cs typeface="+mn-lt"/>
              </a:rPr>
              <a:t>esperar</a:t>
            </a:r>
            <a:r>
              <a:rPr lang="en-US" sz="2300" dirty="0">
                <a:solidFill>
                  <a:schemeClr val="accent1"/>
                </a:solidFill>
                <a:ea typeface="+mn-lt"/>
                <a:cs typeface="+mn-lt"/>
              </a:rPr>
              <a:t> y </a:t>
            </a:r>
            <a:r>
              <a:rPr lang="en-US" sz="2300" err="1">
                <a:solidFill>
                  <a:schemeClr val="accent1"/>
                </a:solidFill>
                <a:ea typeface="+mn-lt"/>
                <a:cs typeface="+mn-lt"/>
              </a:rPr>
              <a:t>participar</a:t>
            </a:r>
            <a:r>
              <a:rPr lang="en-US" sz="2300" dirty="0">
                <a:solidFill>
                  <a:schemeClr val="accent1"/>
                </a:solidFill>
                <a:ea typeface="+mn-lt"/>
                <a:cs typeface="+mn-lt"/>
              </a:rPr>
              <a:t> </a:t>
            </a:r>
            <a:r>
              <a:rPr lang="en-US" sz="2300" err="1">
                <a:solidFill>
                  <a:schemeClr val="accent1"/>
                </a:solidFill>
                <a:ea typeface="+mn-lt"/>
                <a:cs typeface="+mn-lt"/>
              </a:rPr>
              <a:t>en</a:t>
            </a:r>
            <a:r>
              <a:rPr lang="en-US" sz="2300" dirty="0">
                <a:solidFill>
                  <a:schemeClr val="accent1"/>
                </a:solidFill>
                <a:ea typeface="+mn-lt"/>
                <a:cs typeface="+mn-lt"/>
              </a:rPr>
              <a:t> </a:t>
            </a:r>
            <a:r>
              <a:rPr lang="en-US" sz="2300" err="1">
                <a:solidFill>
                  <a:schemeClr val="accent1"/>
                </a:solidFill>
                <a:ea typeface="+mn-lt"/>
                <a:cs typeface="+mn-lt"/>
              </a:rPr>
              <a:t>el</a:t>
            </a:r>
            <a:r>
              <a:rPr lang="en-US" sz="2300" dirty="0">
                <a:solidFill>
                  <a:schemeClr val="accent1"/>
                </a:solidFill>
                <a:ea typeface="+mn-lt"/>
                <a:cs typeface="+mn-lt"/>
              </a:rPr>
              <a:t> </a:t>
            </a:r>
            <a:r>
              <a:rPr lang="en-US" sz="2300" err="1">
                <a:solidFill>
                  <a:schemeClr val="accent1"/>
                </a:solidFill>
                <a:ea typeface="+mn-lt"/>
                <a:cs typeface="+mn-lt"/>
              </a:rPr>
              <a:t>plantel</a:t>
            </a:r>
            <a:endParaRPr lang="en-US" err="1">
              <a:solidFill>
                <a:schemeClr val="accent1"/>
              </a:solidFill>
              <a:ea typeface="+mn-lt"/>
              <a:cs typeface="+mn-lt"/>
            </a:endParaRPr>
          </a:p>
          <a:p>
            <a:pPr algn="ctr"/>
            <a:r>
              <a:rPr lang="en-US" sz="2300" dirty="0">
                <a:ea typeface="+mn-lt"/>
                <a:cs typeface="+mn-lt"/>
              </a:rPr>
              <a:t>Muchos </a:t>
            </a:r>
            <a:r>
              <a:rPr lang="en-US" sz="2300" dirty="0" err="1">
                <a:ea typeface="+mn-lt"/>
                <a:cs typeface="+mn-lt"/>
              </a:rPr>
              <a:t>eventos</a:t>
            </a:r>
            <a:r>
              <a:rPr lang="en-US" sz="2300" dirty="0">
                <a:ea typeface="+mn-lt"/>
                <a:cs typeface="+mn-lt"/>
              </a:rPr>
              <a:t> </a:t>
            </a:r>
            <a:r>
              <a:rPr lang="en-US" sz="2300" dirty="0" err="1">
                <a:ea typeface="+mn-lt"/>
                <a:cs typeface="+mn-lt"/>
              </a:rPr>
              <a:t>en</a:t>
            </a:r>
            <a:r>
              <a:rPr lang="en-US" sz="2300" dirty="0">
                <a:ea typeface="+mn-lt"/>
                <a:cs typeface="+mn-lt"/>
              </a:rPr>
              <a:t> </a:t>
            </a:r>
            <a:r>
              <a:rPr lang="en-US" sz="2300" dirty="0" err="1">
                <a:ea typeface="+mn-lt"/>
                <a:cs typeface="+mn-lt"/>
              </a:rPr>
              <a:t>los</a:t>
            </a:r>
            <a:r>
              <a:rPr lang="en-US" sz="2300" dirty="0">
                <a:ea typeface="+mn-lt"/>
                <a:cs typeface="+mn-lt"/>
              </a:rPr>
              <a:t> que </a:t>
            </a:r>
            <a:r>
              <a:rPr lang="en-US" sz="2300" dirty="0" err="1">
                <a:ea typeface="+mn-lt"/>
                <a:cs typeface="+mn-lt"/>
              </a:rPr>
              <a:t>pueden</a:t>
            </a:r>
            <a:r>
              <a:rPr lang="en-US" sz="2300" dirty="0">
                <a:ea typeface="+mn-lt"/>
                <a:cs typeface="+mn-lt"/>
              </a:rPr>
              <a:t> </a:t>
            </a:r>
            <a:r>
              <a:rPr lang="en-US" sz="2300" dirty="0" err="1">
                <a:ea typeface="+mn-lt"/>
                <a:cs typeface="+mn-lt"/>
              </a:rPr>
              <a:t>participar</a:t>
            </a:r>
            <a:r>
              <a:rPr lang="en-US" sz="2300" dirty="0">
                <a:ea typeface="+mn-lt"/>
                <a:cs typeface="+mn-lt"/>
              </a:rPr>
              <a:t> </a:t>
            </a:r>
            <a:r>
              <a:rPr lang="en-US" sz="2300" dirty="0" err="1">
                <a:ea typeface="+mn-lt"/>
                <a:cs typeface="+mn-lt"/>
              </a:rPr>
              <a:t>los</a:t>
            </a:r>
            <a:r>
              <a:rPr lang="en-US" sz="2300" dirty="0">
                <a:ea typeface="+mn-lt"/>
                <a:cs typeface="+mn-lt"/>
              </a:rPr>
              <a:t> </a:t>
            </a:r>
            <a:r>
              <a:rPr lang="en-US" sz="2300" dirty="0" err="1">
                <a:ea typeface="+mn-lt"/>
                <a:cs typeface="+mn-lt"/>
              </a:rPr>
              <a:t>estudiantes</a:t>
            </a:r>
            <a:r>
              <a:rPr lang="en-US" sz="2300" dirty="0">
                <a:ea typeface="+mn-lt"/>
                <a:cs typeface="+mn-lt"/>
              </a:rPr>
              <a:t> de primer </a:t>
            </a:r>
            <a:r>
              <a:rPr lang="en-US" sz="2300" dirty="0" err="1">
                <a:ea typeface="+mn-lt"/>
                <a:cs typeface="+mn-lt"/>
              </a:rPr>
              <a:t>año</a:t>
            </a:r>
            <a:r>
              <a:rPr lang="en-US" sz="2300" dirty="0">
                <a:ea typeface="+mn-lt"/>
                <a:cs typeface="+mn-lt"/>
              </a:rPr>
              <a:t>.</a:t>
            </a:r>
            <a:r>
              <a:rPr lang="en-US" sz="2300" dirty="0">
                <a:latin typeface="Sagona Book"/>
              </a:rPr>
              <a:t>.</a:t>
            </a:r>
          </a:p>
          <a:p>
            <a:pPr algn="ctr"/>
            <a:endParaRPr lang="en-US" sz="2300">
              <a:latin typeface="Sagona Book"/>
            </a:endParaRPr>
          </a:p>
        </p:txBody>
      </p:sp>
      <p:sp>
        <p:nvSpPr>
          <p:cNvPr id="4" name="Content Placeholder 3">
            <a:extLst>
              <a:ext uri="{FF2B5EF4-FFF2-40B4-BE49-F238E27FC236}">
                <a16:creationId xmlns:a16="http://schemas.microsoft.com/office/drawing/2014/main" id="{E6C1D1A9-9764-4EE2-3A9B-964676201900}"/>
              </a:ext>
            </a:extLst>
          </p:cNvPr>
          <p:cNvSpPr>
            <a:spLocks noGrp="1"/>
          </p:cNvSpPr>
          <p:nvPr>
            <p:ph sz="half" idx="2"/>
          </p:nvPr>
        </p:nvSpPr>
        <p:spPr>
          <a:xfrm>
            <a:off x="4690273" y="1287743"/>
            <a:ext cx="3825077" cy="5072588"/>
          </a:xfrm>
        </p:spPr>
        <p:txBody>
          <a:bodyPr vert="horz" lIns="91440" tIns="45720" rIns="91440" bIns="45720" rtlCol="0" anchor="t">
            <a:normAutofit/>
          </a:bodyPr>
          <a:lstStyle/>
          <a:p>
            <a:pPr marL="0" indent="0" algn="ctr">
              <a:buNone/>
            </a:pPr>
            <a:endParaRPr lang="en-US" i="1">
              <a:solidFill>
                <a:schemeClr val="accent1"/>
              </a:solidFill>
              <a:latin typeface="Sagona Book"/>
              <a:ea typeface="Calibri"/>
              <a:cs typeface="Calibri"/>
            </a:endParaRPr>
          </a:p>
          <a:p>
            <a:pPr marL="0" indent="0" algn="ctr">
              <a:buNone/>
            </a:pPr>
            <a:r>
              <a:rPr lang="en-US" dirty="0" err="1">
                <a:solidFill>
                  <a:schemeClr val="accent1"/>
                </a:solidFill>
                <a:ea typeface="+mn-lt"/>
                <a:cs typeface="+mn-lt"/>
              </a:rPr>
              <a:t>Síganos</a:t>
            </a:r>
            <a:r>
              <a:rPr lang="en-US" dirty="0">
                <a:solidFill>
                  <a:schemeClr val="accent1"/>
                </a:solidFill>
                <a:ea typeface="+mn-lt"/>
                <a:cs typeface="+mn-lt"/>
              </a:rPr>
              <a:t> </a:t>
            </a:r>
            <a:r>
              <a:rPr lang="en-US" dirty="0" err="1">
                <a:solidFill>
                  <a:schemeClr val="accent1"/>
                </a:solidFill>
                <a:ea typeface="+mn-lt"/>
                <a:cs typeface="+mn-lt"/>
              </a:rPr>
              <a:t>en</a:t>
            </a:r>
            <a:r>
              <a:rPr lang="en-US" dirty="0">
                <a:solidFill>
                  <a:schemeClr val="accent1"/>
                </a:solidFill>
                <a:ea typeface="+mn-lt"/>
                <a:cs typeface="+mn-lt"/>
              </a:rPr>
              <a:t> Instagram para </a:t>
            </a:r>
            <a:r>
              <a:rPr lang="en-US" dirty="0" err="1">
                <a:solidFill>
                  <a:schemeClr val="accent1"/>
                </a:solidFill>
                <a:ea typeface="+mn-lt"/>
                <a:cs typeface="+mn-lt"/>
              </a:rPr>
              <a:t>obtener</a:t>
            </a:r>
            <a:r>
              <a:rPr lang="en-US" dirty="0">
                <a:solidFill>
                  <a:schemeClr val="accent1"/>
                </a:solidFill>
                <a:ea typeface="+mn-lt"/>
                <a:cs typeface="+mn-lt"/>
              </a:rPr>
              <a:t> </a:t>
            </a:r>
            <a:r>
              <a:rPr lang="en-US" dirty="0" err="1">
                <a:solidFill>
                  <a:schemeClr val="accent1"/>
                </a:solidFill>
                <a:ea typeface="+mn-lt"/>
                <a:cs typeface="+mn-lt"/>
              </a:rPr>
              <a:t>actualizaciones</a:t>
            </a:r>
            <a:r>
              <a:rPr lang="en-US" dirty="0">
                <a:solidFill>
                  <a:schemeClr val="accent1"/>
                </a:solidFill>
                <a:ea typeface="+mn-lt"/>
                <a:cs typeface="+mn-lt"/>
              </a:rPr>
              <a:t> </a:t>
            </a:r>
            <a:r>
              <a:rPr lang="en-US" dirty="0" err="1">
                <a:solidFill>
                  <a:schemeClr val="accent1"/>
                </a:solidFill>
                <a:ea typeface="+mn-lt"/>
                <a:cs typeface="+mn-lt"/>
              </a:rPr>
              <a:t>sobre</a:t>
            </a:r>
            <a:r>
              <a:rPr lang="en-US" dirty="0">
                <a:solidFill>
                  <a:schemeClr val="accent1"/>
                </a:solidFill>
                <a:ea typeface="+mn-lt"/>
                <a:cs typeface="+mn-lt"/>
              </a:rPr>
              <a:t> </a:t>
            </a:r>
            <a:r>
              <a:rPr lang="en-US" dirty="0" err="1">
                <a:solidFill>
                  <a:schemeClr val="accent1"/>
                </a:solidFill>
                <a:ea typeface="+mn-lt"/>
                <a:cs typeface="+mn-lt"/>
              </a:rPr>
              <a:t>eventos</a:t>
            </a:r>
            <a:r>
              <a:rPr lang="en-US" dirty="0">
                <a:solidFill>
                  <a:schemeClr val="accent1"/>
                </a:solidFill>
                <a:ea typeface="+mn-lt"/>
                <a:cs typeface="+mn-lt"/>
              </a:rPr>
              <a:t> y </a:t>
            </a:r>
            <a:r>
              <a:rPr lang="en-US" dirty="0" err="1">
                <a:solidFill>
                  <a:schemeClr val="accent1"/>
                </a:solidFill>
                <a:ea typeface="+mn-lt"/>
                <a:cs typeface="+mn-lt"/>
              </a:rPr>
              <a:t>actividades</a:t>
            </a:r>
            <a:r>
              <a:rPr lang="en-US" dirty="0">
                <a:solidFill>
                  <a:schemeClr val="accent1"/>
                </a:solidFill>
                <a:ea typeface="+mn-lt"/>
                <a:cs typeface="+mn-lt"/>
              </a:rPr>
              <a:t> </a:t>
            </a:r>
            <a:r>
              <a:rPr lang="en-US" dirty="0" err="1">
                <a:solidFill>
                  <a:schemeClr val="accent1"/>
                </a:solidFill>
                <a:ea typeface="+mn-lt"/>
                <a:cs typeface="+mn-lt"/>
              </a:rPr>
              <a:t>escolares</a:t>
            </a:r>
            <a:r>
              <a:rPr lang="en-US" dirty="0">
                <a:solidFill>
                  <a:schemeClr val="accent1"/>
                </a:solidFill>
                <a:ea typeface="+mn-lt"/>
                <a:cs typeface="+mn-lt"/>
              </a:rPr>
              <a:t>.</a:t>
            </a:r>
            <a:endParaRPr lang="en-US" dirty="0">
              <a:solidFill>
                <a:schemeClr val="accent1"/>
              </a:solidFill>
            </a:endParaRPr>
          </a:p>
          <a:p>
            <a:pPr marL="0" indent="0" algn="ctr">
              <a:buNone/>
            </a:pPr>
            <a:endParaRPr lang="en-US" i="1">
              <a:solidFill>
                <a:schemeClr val="accent1"/>
              </a:solidFill>
              <a:latin typeface="Sagona Book"/>
              <a:ea typeface="Calibri"/>
              <a:cs typeface="Calibri"/>
            </a:endParaRPr>
          </a:p>
          <a:p>
            <a:pPr marL="0" indent="0" algn="ctr">
              <a:buNone/>
            </a:pPr>
            <a:endParaRPr lang="en-US" i="1">
              <a:solidFill>
                <a:schemeClr val="accent1"/>
              </a:solidFill>
              <a:latin typeface="Sagona Book"/>
              <a:ea typeface="Calibri"/>
              <a:cs typeface="Calibri"/>
            </a:endParaRPr>
          </a:p>
          <a:p>
            <a:pPr marL="0" indent="0" algn="ctr">
              <a:buNone/>
            </a:pPr>
            <a:endParaRPr lang="en-US" i="1">
              <a:solidFill>
                <a:schemeClr val="accent1"/>
              </a:solidFill>
              <a:latin typeface="Sagona Book"/>
              <a:ea typeface="Calibri"/>
              <a:cs typeface="Calibri"/>
            </a:endParaRPr>
          </a:p>
          <a:p>
            <a:pPr marL="0" indent="0" algn="ctr">
              <a:buNone/>
            </a:pPr>
            <a:r>
              <a:rPr lang="en-US" sz="2400" i="1" dirty="0">
                <a:solidFill>
                  <a:schemeClr val="accent1"/>
                </a:solidFill>
                <a:latin typeface="Sagona Book"/>
                <a:ea typeface="Calibri"/>
                <a:cs typeface="Calibri"/>
              </a:rPr>
              <a:t>@kchsmustangleadership</a:t>
            </a:r>
          </a:p>
        </p:txBody>
      </p:sp>
      <p:pic>
        <p:nvPicPr>
          <p:cNvPr id="6" name="Picture 5" descr="File:Instagram logo 2016.svg - Wikimedia Commons">
            <a:extLst>
              <a:ext uri="{FF2B5EF4-FFF2-40B4-BE49-F238E27FC236}">
                <a16:creationId xmlns:a16="http://schemas.microsoft.com/office/drawing/2014/main" id="{FAC31397-A3AC-E723-937A-4C82D62F93DE}"/>
              </a:ext>
            </a:extLst>
          </p:cNvPr>
          <p:cNvPicPr>
            <a:picLocks noChangeAspect="1"/>
          </p:cNvPicPr>
          <p:nvPr/>
        </p:nvPicPr>
        <p:blipFill>
          <a:blip r:embed="rId2"/>
          <a:stretch>
            <a:fillRect/>
          </a:stretch>
        </p:blipFill>
        <p:spPr>
          <a:xfrm>
            <a:off x="6048732" y="3829965"/>
            <a:ext cx="1117329" cy="1129554"/>
          </a:xfrm>
          <a:prstGeom prst="rect">
            <a:avLst/>
          </a:prstGeom>
        </p:spPr>
      </p:pic>
    </p:spTree>
    <p:extLst>
      <p:ext uri="{BB962C8B-B14F-4D97-AF65-F5344CB8AC3E}">
        <p14:creationId xmlns:p14="http://schemas.microsoft.com/office/powerpoint/2010/main" val="4225285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59300-A14A-52A8-F356-A329B3B240B4}"/>
              </a:ext>
            </a:extLst>
          </p:cNvPr>
          <p:cNvSpPr>
            <a:spLocks noGrp="1"/>
          </p:cNvSpPr>
          <p:nvPr>
            <p:ph type="title"/>
          </p:nvPr>
        </p:nvSpPr>
        <p:spPr>
          <a:xfrm>
            <a:off x="628650" y="365126"/>
            <a:ext cx="7874476" cy="812130"/>
          </a:xfrm>
        </p:spPr>
        <p:txBody>
          <a:bodyPr/>
          <a:lstStyle/>
          <a:p>
            <a:pPr algn="ctr"/>
            <a:r>
              <a:rPr lang="en-US" dirty="0" err="1">
                <a:solidFill>
                  <a:schemeClr val="accent1">
                    <a:lumMod val="76000"/>
                  </a:schemeClr>
                </a:solidFill>
                <a:latin typeface="Sagona Book"/>
                <a:ea typeface="Calibri Light"/>
                <a:cs typeface="Calibri Light"/>
              </a:rPr>
              <a:t>Participacion</a:t>
            </a:r>
            <a:r>
              <a:rPr lang="en-US" dirty="0">
                <a:solidFill>
                  <a:schemeClr val="accent1">
                    <a:lumMod val="76000"/>
                  </a:schemeClr>
                </a:solidFill>
                <a:latin typeface="Sagona Book"/>
                <a:ea typeface="Calibri Light"/>
                <a:cs typeface="Calibri Light"/>
              </a:rPr>
              <a:t> de </a:t>
            </a:r>
            <a:r>
              <a:rPr lang="en-US" dirty="0" err="1">
                <a:solidFill>
                  <a:schemeClr val="accent1">
                    <a:lumMod val="76000"/>
                  </a:schemeClr>
                </a:solidFill>
                <a:latin typeface="Sagona Book"/>
                <a:ea typeface="Calibri Light"/>
                <a:cs typeface="Calibri Light"/>
              </a:rPr>
              <a:t>clases</a:t>
            </a:r>
          </a:p>
        </p:txBody>
      </p:sp>
      <p:sp>
        <p:nvSpPr>
          <p:cNvPr id="3" name="Content Placeholder 2">
            <a:extLst>
              <a:ext uri="{FF2B5EF4-FFF2-40B4-BE49-F238E27FC236}">
                <a16:creationId xmlns:a16="http://schemas.microsoft.com/office/drawing/2014/main" id="{086BEA12-A6E2-6DCF-6E40-133CB501B719}"/>
              </a:ext>
            </a:extLst>
          </p:cNvPr>
          <p:cNvSpPr>
            <a:spLocks noGrp="1"/>
          </p:cNvSpPr>
          <p:nvPr>
            <p:ph sz="half" idx="1"/>
          </p:nvPr>
        </p:nvSpPr>
        <p:spPr>
          <a:xfrm>
            <a:off x="628650" y="1336642"/>
            <a:ext cx="3935098" cy="5158160"/>
          </a:xfrm>
        </p:spPr>
        <p:txBody>
          <a:bodyPr vert="horz" lIns="91440" tIns="45720" rIns="91440" bIns="45720" rtlCol="0" anchor="t">
            <a:normAutofit lnSpcReduction="10000"/>
          </a:bodyPr>
          <a:lstStyle/>
          <a:p>
            <a:pPr marL="0" indent="0" algn="ctr">
              <a:buNone/>
            </a:pPr>
            <a:r>
              <a:rPr lang="en-US" u="sng" dirty="0" err="1">
                <a:latin typeface="Sagona Book"/>
                <a:ea typeface="Calibri"/>
                <a:cs typeface="Calibri"/>
              </a:rPr>
              <a:t>Assesores</a:t>
            </a:r>
            <a:r>
              <a:rPr lang="en-US" u="sng" dirty="0">
                <a:latin typeface="Sagona Book"/>
                <a:ea typeface="Calibri"/>
                <a:cs typeface="Calibri"/>
              </a:rPr>
              <a:t> de </a:t>
            </a:r>
            <a:r>
              <a:rPr lang="en-US" u="sng" dirty="0" err="1">
                <a:latin typeface="Sagona Book"/>
                <a:ea typeface="Calibri"/>
                <a:cs typeface="Calibri"/>
              </a:rPr>
              <a:t>clase</a:t>
            </a:r>
            <a:r>
              <a:rPr lang="en-US" u="sng" dirty="0">
                <a:latin typeface="Sagona Book"/>
                <a:ea typeface="Calibri"/>
                <a:cs typeface="Calibri"/>
              </a:rPr>
              <a:t>:</a:t>
            </a:r>
          </a:p>
          <a:p>
            <a:pPr marL="0" indent="0" algn="ctr">
              <a:buNone/>
            </a:pPr>
            <a:r>
              <a:rPr lang="en-US" sz="1800" dirty="0">
                <a:latin typeface="Sagona Book"/>
                <a:ea typeface="Calibri"/>
                <a:cs typeface="Calibri"/>
              </a:rPr>
              <a:t>C/O 2026: Mrs. Manriquez</a:t>
            </a:r>
          </a:p>
          <a:p>
            <a:pPr marL="0" indent="0" algn="ctr">
              <a:buNone/>
            </a:pPr>
            <a:r>
              <a:rPr lang="en-US" sz="1800" dirty="0">
                <a:latin typeface="Sagona Book"/>
                <a:ea typeface="Calibri"/>
                <a:cs typeface="Calibri"/>
              </a:rPr>
              <a:t>C/O 2027: Mrs. Munoz</a:t>
            </a:r>
          </a:p>
          <a:p>
            <a:pPr marL="0" indent="0" algn="ctr">
              <a:buNone/>
            </a:pPr>
            <a:r>
              <a:rPr lang="en-US" sz="1800" dirty="0">
                <a:latin typeface="Sagona Book"/>
                <a:ea typeface="Calibri"/>
                <a:cs typeface="Calibri"/>
              </a:rPr>
              <a:t>C/O 2028: Ms. Jones</a:t>
            </a:r>
          </a:p>
          <a:p>
            <a:pPr marL="0" indent="0" algn="ctr">
              <a:buNone/>
            </a:pPr>
            <a:r>
              <a:rPr lang="en-US" sz="1800" dirty="0">
                <a:latin typeface="Sagona Book"/>
                <a:ea typeface="Calibri"/>
                <a:cs typeface="Calibri"/>
              </a:rPr>
              <a:t>C/O 2029: TBD</a:t>
            </a:r>
          </a:p>
          <a:p>
            <a:pPr marL="0" indent="0" algn="ctr">
              <a:buNone/>
            </a:pPr>
            <a:endParaRPr lang="en-US" sz="1800">
              <a:latin typeface="Sagona Book"/>
              <a:ea typeface="Calibri"/>
              <a:cs typeface="Calibri"/>
            </a:endParaRPr>
          </a:p>
          <a:p>
            <a:pPr marL="0" indent="0">
              <a:buNone/>
            </a:pPr>
            <a:r>
              <a:rPr lang="en-US" sz="1800" b="1" dirty="0">
                <a:latin typeface="Sagona Book"/>
                <a:ea typeface="Calibri"/>
                <a:cs typeface="Calibri"/>
              </a:rPr>
              <a:t>*La </a:t>
            </a:r>
            <a:r>
              <a:rPr lang="en-US" sz="1800" b="1" dirty="0" err="1">
                <a:latin typeface="Sagona Book"/>
                <a:ea typeface="Calibri"/>
                <a:cs typeface="Calibri"/>
              </a:rPr>
              <a:t>participacion</a:t>
            </a:r>
            <a:r>
              <a:rPr lang="en-US" sz="1800" b="1" dirty="0">
                <a:latin typeface="Sagona Book"/>
                <a:ea typeface="Calibri"/>
                <a:cs typeface="Calibri"/>
              </a:rPr>
              <a:t> de </a:t>
            </a:r>
            <a:r>
              <a:rPr lang="en-US" sz="1800" b="1" dirty="0" err="1">
                <a:latin typeface="Sagona Book"/>
                <a:ea typeface="Calibri"/>
                <a:cs typeface="Calibri"/>
              </a:rPr>
              <a:t>los</a:t>
            </a:r>
            <a:r>
              <a:rPr lang="en-US" sz="1800" b="1" dirty="0">
                <a:latin typeface="Sagona Book"/>
                <a:ea typeface="Calibri"/>
                <a:cs typeface="Calibri"/>
              </a:rPr>
              <a:t> padres es </a:t>
            </a:r>
            <a:r>
              <a:rPr lang="en-US" sz="1800" b="1" dirty="0" err="1">
                <a:latin typeface="Sagona Book"/>
                <a:ea typeface="Calibri"/>
                <a:cs typeface="Calibri"/>
              </a:rPr>
              <a:t>siempre</a:t>
            </a:r>
            <a:r>
              <a:rPr lang="en-US" sz="1800" b="1" dirty="0">
                <a:latin typeface="Sagona Book"/>
                <a:ea typeface="Calibri"/>
                <a:cs typeface="Calibri"/>
              </a:rPr>
              <a:t> y </a:t>
            </a:r>
            <a:r>
              <a:rPr lang="en-US" sz="1800" b="1" dirty="0" err="1">
                <a:latin typeface="Sagona Book"/>
                <a:ea typeface="Calibri"/>
                <a:cs typeface="Calibri"/>
              </a:rPr>
              <a:t>muy</a:t>
            </a:r>
            <a:r>
              <a:rPr lang="en-US" sz="1800" b="1" dirty="0">
                <a:latin typeface="Sagona Book"/>
                <a:ea typeface="Calibri"/>
                <a:cs typeface="Calibri"/>
              </a:rPr>
              <a:t> </a:t>
            </a:r>
            <a:r>
              <a:rPr lang="en-US" sz="1800" b="1" dirty="0" err="1">
                <a:latin typeface="Sagona Book"/>
                <a:ea typeface="Calibri"/>
                <a:cs typeface="Calibri"/>
              </a:rPr>
              <a:t>apreciada</a:t>
            </a:r>
            <a:r>
              <a:rPr lang="en-US" sz="1800" b="1" dirty="0">
                <a:latin typeface="Sagona Book"/>
                <a:ea typeface="Calibri"/>
                <a:cs typeface="Calibri"/>
              </a:rPr>
              <a:t>:</a:t>
            </a:r>
          </a:p>
          <a:p>
            <a:pPr marL="0" indent="0" algn="ctr">
              <a:buNone/>
            </a:pPr>
            <a:r>
              <a:rPr lang="en-US" sz="1800" i="1" dirty="0">
                <a:solidFill>
                  <a:schemeClr val="accent1">
                    <a:lumMod val="76000"/>
                  </a:schemeClr>
                </a:solidFill>
                <a:latin typeface="Sagona Book"/>
                <a:ea typeface="Calibri"/>
                <a:cs typeface="Calibri"/>
              </a:rPr>
              <a:t>Concession Stands, Homecoming, etc.</a:t>
            </a:r>
          </a:p>
          <a:p>
            <a:pPr marL="0" indent="0">
              <a:buNone/>
            </a:pPr>
            <a:r>
              <a:rPr lang="en-US" sz="1800" dirty="0">
                <a:solidFill>
                  <a:schemeClr val="accent1"/>
                </a:solidFill>
                <a:highlight>
                  <a:srgbClr val="C0C0C0"/>
                </a:highlight>
                <a:latin typeface="Sagona Book"/>
                <a:ea typeface="Calibri"/>
                <a:cs typeface="Calibri"/>
              </a:rPr>
              <a:t>*Ayuda a </a:t>
            </a:r>
            <a:r>
              <a:rPr lang="en-US" sz="1800" dirty="0" err="1">
                <a:solidFill>
                  <a:schemeClr val="accent1"/>
                </a:solidFill>
                <a:highlight>
                  <a:srgbClr val="C0C0C0"/>
                </a:highlight>
                <a:latin typeface="Sagona Book"/>
                <a:ea typeface="Calibri"/>
                <a:cs typeface="Calibri"/>
              </a:rPr>
              <a:t>tu</a:t>
            </a:r>
            <a:r>
              <a:rPr lang="en-US" sz="1800" dirty="0">
                <a:solidFill>
                  <a:schemeClr val="accent1"/>
                </a:solidFill>
                <a:highlight>
                  <a:srgbClr val="C0C0C0"/>
                </a:highlight>
                <a:latin typeface="Sagona Book"/>
                <a:ea typeface="Calibri"/>
                <a:cs typeface="Calibri"/>
              </a:rPr>
              <a:t> </a:t>
            </a:r>
            <a:r>
              <a:rPr lang="en-US" sz="1800" dirty="0" err="1">
                <a:solidFill>
                  <a:schemeClr val="accent1"/>
                </a:solidFill>
                <a:highlight>
                  <a:srgbClr val="C0C0C0"/>
                </a:highlight>
                <a:latin typeface="Sagona Book"/>
                <a:ea typeface="Calibri"/>
                <a:cs typeface="Calibri"/>
              </a:rPr>
              <a:t>estudiante</a:t>
            </a:r>
            <a:r>
              <a:rPr lang="en-US" sz="1800" dirty="0">
                <a:solidFill>
                  <a:schemeClr val="accent1"/>
                </a:solidFill>
                <a:highlight>
                  <a:srgbClr val="C0C0C0"/>
                </a:highlight>
                <a:latin typeface="Sagona Book"/>
                <a:ea typeface="Calibri"/>
                <a:cs typeface="Calibri"/>
              </a:rPr>
              <a:t> a </a:t>
            </a:r>
            <a:r>
              <a:rPr lang="en-US" sz="1800" dirty="0" err="1">
                <a:solidFill>
                  <a:schemeClr val="accent1"/>
                </a:solidFill>
                <a:highlight>
                  <a:srgbClr val="C0C0C0"/>
                </a:highlight>
                <a:latin typeface="Sagona Book"/>
                <a:ea typeface="Calibri"/>
                <a:cs typeface="Calibri"/>
              </a:rPr>
              <a:t>involucrarse</a:t>
            </a:r>
            <a:r>
              <a:rPr lang="en-US" sz="1800" dirty="0">
                <a:solidFill>
                  <a:schemeClr val="accent1"/>
                </a:solidFill>
                <a:highlight>
                  <a:srgbClr val="C0C0C0"/>
                </a:highlight>
                <a:latin typeface="Sagona Book"/>
                <a:ea typeface="Calibri"/>
                <a:cs typeface="Calibri"/>
              </a:rPr>
              <a:t> </a:t>
            </a:r>
            <a:r>
              <a:rPr lang="en-US" sz="1800" dirty="0" err="1">
                <a:solidFill>
                  <a:schemeClr val="accent1"/>
                </a:solidFill>
                <a:highlight>
                  <a:srgbClr val="C0C0C0"/>
                </a:highlight>
                <a:latin typeface="Sagona Book"/>
                <a:ea typeface="Calibri"/>
                <a:cs typeface="Calibri"/>
              </a:rPr>
              <a:t>en</a:t>
            </a:r>
            <a:r>
              <a:rPr lang="en-US" sz="1800" dirty="0">
                <a:solidFill>
                  <a:schemeClr val="accent1"/>
                </a:solidFill>
                <a:highlight>
                  <a:srgbClr val="C0C0C0"/>
                </a:highlight>
                <a:latin typeface="Sagona Book"/>
                <a:ea typeface="Calibri"/>
                <a:cs typeface="Calibri"/>
              </a:rPr>
              <a:t> </a:t>
            </a:r>
            <a:r>
              <a:rPr lang="en-US" sz="1800" dirty="0" err="1">
                <a:solidFill>
                  <a:schemeClr val="accent1"/>
                </a:solidFill>
                <a:highlight>
                  <a:srgbClr val="C0C0C0"/>
                </a:highlight>
                <a:latin typeface="Sagona Book"/>
                <a:ea typeface="Calibri"/>
                <a:cs typeface="Calibri"/>
              </a:rPr>
              <a:t>el</a:t>
            </a:r>
            <a:r>
              <a:rPr lang="en-US" sz="1800" dirty="0">
                <a:solidFill>
                  <a:schemeClr val="accent1"/>
                </a:solidFill>
                <a:highlight>
                  <a:srgbClr val="C0C0C0"/>
                </a:highlight>
                <a:latin typeface="Sagona Book"/>
                <a:ea typeface="Calibri"/>
                <a:cs typeface="Calibri"/>
              </a:rPr>
              <a:t> </a:t>
            </a:r>
            <a:r>
              <a:rPr lang="en-US" sz="1800" dirty="0" err="1">
                <a:solidFill>
                  <a:schemeClr val="accent1"/>
                </a:solidFill>
                <a:highlight>
                  <a:srgbClr val="C0C0C0"/>
                </a:highlight>
                <a:latin typeface="Sagona Book"/>
                <a:ea typeface="Calibri"/>
                <a:cs typeface="Calibri"/>
              </a:rPr>
              <a:t>plantel</a:t>
            </a:r>
          </a:p>
        </p:txBody>
      </p:sp>
      <p:sp>
        <p:nvSpPr>
          <p:cNvPr id="4" name="Content Placeholder 3">
            <a:extLst>
              <a:ext uri="{FF2B5EF4-FFF2-40B4-BE49-F238E27FC236}">
                <a16:creationId xmlns:a16="http://schemas.microsoft.com/office/drawing/2014/main" id="{1CBA0DFA-62A5-453F-6EC8-B30183084B63}"/>
              </a:ext>
            </a:extLst>
          </p:cNvPr>
          <p:cNvSpPr>
            <a:spLocks noGrp="1"/>
          </p:cNvSpPr>
          <p:nvPr>
            <p:ph sz="half" idx="2"/>
          </p:nvPr>
        </p:nvSpPr>
        <p:spPr>
          <a:xfrm>
            <a:off x="4739171" y="1336642"/>
            <a:ext cx="3776179" cy="5158160"/>
          </a:xfrm>
        </p:spPr>
        <p:txBody>
          <a:bodyPr vert="horz" lIns="91440" tIns="45720" rIns="91440" bIns="45720" rtlCol="0" anchor="t">
            <a:normAutofit lnSpcReduction="10000"/>
          </a:bodyPr>
          <a:lstStyle/>
          <a:p>
            <a:pPr marL="0" indent="0" algn="ctr">
              <a:buNone/>
            </a:pPr>
            <a:r>
              <a:rPr lang="en-US" sz="2400" u="sng" dirty="0">
                <a:latin typeface="Sagona Book"/>
                <a:ea typeface="Calibri" panose="020F0502020204030204"/>
                <a:cs typeface="Calibri" panose="020F0502020204030204"/>
              </a:rPr>
              <a:t>Se </a:t>
            </a:r>
            <a:r>
              <a:rPr lang="en-US" sz="2400" u="sng" dirty="0" err="1">
                <a:latin typeface="Sagona Book"/>
                <a:ea typeface="Calibri" panose="020F0502020204030204"/>
                <a:cs typeface="Calibri" panose="020F0502020204030204"/>
              </a:rPr>
              <a:t>necesitan</a:t>
            </a:r>
            <a:r>
              <a:rPr lang="en-US" sz="2400" u="sng" dirty="0">
                <a:latin typeface="Sagona Book"/>
                <a:ea typeface="Calibri" panose="020F0502020204030204"/>
                <a:cs typeface="Calibri" panose="020F0502020204030204"/>
              </a:rPr>
              <a:t> </a:t>
            </a:r>
            <a:r>
              <a:rPr lang="en-US" sz="2400" u="sng" dirty="0" err="1">
                <a:latin typeface="Sagona Book"/>
                <a:ea typeface="Calibri" panose="020F0502020204030204"/>
                <a:cs typeface="Calibri" panose="020F0502020204030204"/>
              </a:rPr>
              <a:t>oficiales</a:t>
            </a:r>
            <a:r>
              <a:rPr lang="en-US" sz="2400" u="sng" dirty="0">
                <a:latin typeface="Sagona Book"/>
                <a:ea typeface="Calibri" panose="020F0502020204030204"/>
                <a:cs typeface="Calibri" panose="020F0502020204030204"/>
              </a:rPr>
              <a:t> de </a:t>
            </a:r>
            <a:r>
              <a:rPr lang="en-US" sz="2400" u="sng" dirty="0" err="1">
                <a:latin typeface="Sagona Book"/>
                <a:ea typeface="Calibri" panose="020F0502020204030204"/>
                <a:cs typeface="Calibri" panose="020F0502020204030204"/>
              </a:rPr>
              <a:t>clase</a:t>
            </a:r>
            <a:r>
              <a:rPr lang="en-US" sz="2400" u="sng" dirty="0">
                <a:latin typeface="Sagona Book"/>
                <a:ea typeface="Calibri" panose="020F0502020204030204"/>
                <a:cs typeface="Calibri" panose="020F0502020204030204"/>
              </a:rPr>
              <a:t>:</a:t>
            </a:r>
          </a:p>
          <a:p>
            <a:pPr marL="342900" indent="-342900"/>
            <a:r>
              <a:rPr lang="en-US" sz="2400" dirty="0">
                <a:latin typeface="Sagona Book"/>
                <a:ea typeface="Calibri" panose="020F0502020204030204"/>
                <a:cs typeface="Calibri" panose="020F0502020204030204"/>
              </a:rPr>
              <a:t>Presidente</a:t>
            </a:r>
          </a:p>
          <a:p>
            <a:pPr marL="342900" indent="-342900"/>
            <a:r>
              <a:rPr lang="en-US" sz="2400" dirty="0" err="1">
                <a:latin typeface="Sagona Book"/>
                <a:ea typeface="Calibri" panose="020F0502020204030204"/>
                <a:cs typeface="Calibri" panose="020F0502020204030204"/>
              </a:rPr>
              <a:t>Vicepresidente</a:t>
            </a:r>
          </a:p>
          <a:p>
            <a:pPr marL="342900" indent="-342900"/>
            <a:r>
              <a:rPr lang="en-US" sz="2400" dirty="0" err="1">
                <a:latin typeface="Sagona Book"/>
                <a:ea typeface="Calibri" panose="020F0502020204030204"/>
                <a:cs typeface="Calibri" panose="020F0502020204030204"/>
              </a:rPr>
              <a:t>Secretaria</a:t>
            </a:r>
          </a:p>
          <a:p>
            <a:pPr marL="342900" indent="-342900"/>
            <a:r>
              <a:rPr lang="en-US" sz="2400" dirty="0">
                <a:latin typeface="Sagona Book"/>
                <a:ea typeface="Calibri" panose="020F0502020204030204"/>
                <a:cs typeface="Calibri" panose="020F0502020204030204"/>
              </a:rPr>
              <a:t>Tesorero</a:t>
            </a:r>
          </a:p>
          <a:p>
            <a:pPr marL="342900" indent="-342900"/>
            <a:r>
              <a:rPr lang="en-US" sz="2400" dirty="0" err="1">
                <a:latin typeface="Sagona Book"/>
                <a:ea typeface="Calibri" panose="020F0502020204030204"/>
                <a:cs typeface="Calibri" panose="020F0502020204030204"/>
              </a:rPr>
              <a:t>Representante</a:t>
            </a:r>
            <a:r>
              <a:rPr lang="en-US" sz="2400" dirty="0">
                <a:latin typeface="Sagona Book"/>
                <a:ea typeface="Calibri" panose="020F0502020204030204"/>
                <a:cs typeface="Calibri" panose="020F0502020204030204"/>
              </a:rPr>
              <a:t> de </a:t>
            </a:r>
            <a:r>
              <a:rPr lang="en-US" sz="2400" dirty="0" err="1">
                <a:latin typeface="Sagona Book"/>
                <a:ea typeface="Calibri" panose="020F0502020204030204"/>
                <a:cs typeface="Calibri" panose="020F0502020204030204"/>
              </a:rPr>
              <a:t>clase</a:t>
            </a:r>
          </a:p>
          <a:p>
            <a:pPr marL="342900" indent="-342900"/>
            <a:endParaRPr lang="en-US" sz="2400">
              <a:latin typeface="Sagona Book"/>
              <a:ea typeface="Calibri" panose="020F0502020204030204"/>
              <a:cs typeface="Calibri" panose="020F0502020204030204"/>
            </a:endParaRPr>
          </a:p>
          <a:p>
            <a:pPr marL="0" indent="0" algn="ctr">
              <a:buNone/>
            </a:pPr>
            <a:r>
              <a:rPr lang="en-US" sz="2400" dirty="0">
                <a:solidFill>
                  <a:schemeClr val="accent1">
                    <a:lumMod val="76000"/>
                  </a:schemeClr>
                </a:solidFill>
                <a:latin typeface="Sagona Book"/>
                <a:ea typeface="Calibri" panose="020F0502020204030204"/>
                <a:cs typeface="Calibri" panose="020F0502020204030204"/>
              </a:rPr>
              <a:t>*Las </a:t>
            </a:r>
            <a:r>
              <a:rPr lang="en-US" sz="2400" dirty="0" err="1">
                <a:solidFill>
                  <a:schemeClr val="accent1">
                    <a:lumMod val="76000"/>
                  </a:schemeClr>
                </a:solidFill>
                <a:latin typeface="Sagona Book"/>
                <a:ea typeface="Calibri" panose="020F0502020204030204"/>
                <a:cs typeface="Calibri" panose="020F0502020204030204"/>
              </a:rPr>
              <a:t>inscripciones</a:t>
            </a:r>
            <a:r>
              <a:rPr lang="en-US" sz="2400" dirty="0">
                <a:solidFill>
                  <a:schemeClr val="accent1">
                    <a:lumMod val="76000"/>
                  </a:schemeClr>
                </a:solidFill>
                <a:latin typeface="Sagona Book"/>
                <a:ea typeface="Calibri" panose="020F0502020204030204"/>
                <a:cs typeface="Calibri" panose="020F0502020204030204"/>
              </a:rPr>
              <a:t> y </a:t>
            </a:r>
            <a:r>
              <a:rPr lang="en-US" sz="2400" dirty="0" err="1">
                <a:solidFill>
                  <a:schemeClr val="accent1">
                    <a:lumMod val="76000"/>
                  </a:schemeClr>
                </a:solidFill>
                <a:latin typeface="Sagona Book"/>
                <a:ea typeface="Calibri" panose="020F0502020204030204"/>
                <a:cs typeface="Calibri" panose="020F0502020204030204"/>
              </a:rPr>
              <a:t>votaciones</a:t>
            </a:r>
            <a:r>
              <a:rPr lang="en-US" sz="2400" dirty="0">
                <a:solidFill>
                  <a:schemeClr val="accent1">
                    <a:lumMod val="76000"/>
                  </a:schemeClr>
                </a:solidFill>
                <a:latin typeface="Sagona Book"/>
                <a:ea typeface="Calibri" panose="020F0502020204030204"/>
                <a:cs typeface="Calibri" panose="020F0502020204030204"/>
              </a:rPr>
              <a:t> se </a:t>
            </a:r>
            <a:r>
              <a:rPr lang="en-US" sz="2400" dirty="0" err="1">
                <a:solidFill>
                  <a:schemeClr val="accent1">
                    <a:lumMod val="76000"/>
                  </a:schemeClr>
                </a:solidFill>
                <a:latin typeface="Sagona Book"/>
                <a:ea typeface="Calibri" panose="020F0502020204030204"/>
                <a:cs typeface="Calibri" panose="020F0502020204030204"/>
              </a:rPr>
              <a:t>realizan</a:t>
            </a:r>
            <a:r>
              <a:rPr lang="en-US" sz="2400" dirty="0">
                <a:solidFill>
                  <a:schemeClr val="accent1">
                    <a:lumMod val="76000"/>
                  </a:schemeClr>
                </a:solidFill>
                <a:latin typeface="Sagona Book"/>
                <a:ea typeface="Calibri" panose="020F0502020204030204"/>
                <a:cs typeface="Calibri" panose="020F0502020204030204"/>
              </a:rPr>
              <a:t> al </a:t>
            </a:r>
            <a:r>
              <a:rPr lang="en-US" sz="2400" dirty="0" err="1">
                <a:solidFill>
                  <a:schemeClr val="accent1">
                    <a:lumMod val="76000"/>
                  </a:schemeClr>
                </a:solidFill>
                <a:latin typeface="Sagona Book"/>
                <a:ea typeface="Calibri" panose="020F0502020204030204"/>
                <a:cs typeface="Calibri" panose="020F0502020204030204"/>
              </a:rPr>
              <a:t>comienzo</a:t>
            </a:r>
            <a:r>
              <a:rPr lang="en-US" sz="2400" dirty="0">
                <a:solidFill>
                  <a:schemeClr val="accent1">
                    <a:lumMod val="76000"/>
                  </a:schemeClr>
                </a:solidFill>
                <a:latin typeface="Sagona Book"/>
                <a:ea typeface="Calibri" panose="020F0502020204030204"/>
                <a:cs typeface="Calibri" panose="020F0502020204030204"/>
              </a:rPr>
              <a:t> del </a:t>
            </a:r>
            <a:r>
              <a:rPr lang="en-US" sz="2400" dirty="0" err="1">
                <a:solidFill>
                  <a:schemeClr val="accent1">
                    <a:lumMod val="76000"/>
                  </a:schemeClr>
                </a:solidFill>
                <a:latin typeface="Sagona Book"/>
                <a:ea typeface="Calibri" panose="020F0502020204030204"/>
                <a:cs typeface="Calibri" panose="020F0502020204030204"/>
              </a:rPr>
              <a:t>año</a:t>
            </a:r>
            <a:r>
              <a:rPr lang="en-US" sz="2400" dirty="0">
                <a:solidFill>
                  <a:schemeClr val="accent1">
                    <a:lumMod val="76000"/>
                  </a:schemeClr>
                </a:solidFill>
                <a:latin typeface="Sagona Book"/>
                <a:ea typeface="Calibri" panose="020F0502020204030204"/>
                <a:cs typeface="Calibri" panose="020F0502020204030204"/>
              </a:rPr>
              <a:t> escolar con la </a:t>
            </a:r>
            <a:r>
              <a:rPr lang="en-US" sz="2400" dirty="0" err="1">
                <a:solidFill>
                  <a:schemeClr val="accent1">
                    <a:lumMod val="76000"/>
                  </a:schemeClr>
                </a:solidFill>
                <a:latin typeface="Sagona Book"/>
                <a:ea typeface="Calibri" panose="020F0502020204030204"/>
                <a:cs typeface="Calibri" panose="020F0502020204030204"/>
              </a:rPr>
              <a:t>Sra</a:t>
            </a:r>
            <a:r>
              <a:rPr lang="en-US" sz="2400" dirty="0">
                <a:solidFill>
                  <a:schemeClr val="accent1">
                    <a:lumMod val="76000"/>
                  </a:schemeClr>
                </a:solidFill>
                <a:latin typeface="Sagona Book"/>
                <a:ea typeface="Calibri" panose="020F0502020204030204"/>
                <a:cs typeface="Calibri" panose="020F0502020204030204"/>
              </a:rPr>
              <a:t> Page (</a:t>
            </a:r>
            <a:r>
              <a:rPr lang="en-US" sz="2400" dirty="0" err="1">
                <a:solidFill>
                  <a:schemeClr val="accent1">
                    <a:lumMod val="76000"/>
                  </a:schemeClr>
                </a:solidFill>
                <a:latin typeface="Sagona Book"/>
                <a:ea typeface="Calibri" panose="020F0502020204030204"/>
                <a:cs typeface="Calibri" panose="020F0502020204030204"/>
              </a:rPr>
              <a:t>Liderazgo</a:t>
            </a:r>
            <a:r>
              <a:rPr lang="en-US" sz="2400" dirty="0">
                <a:solidFill>
                  <a:schemeClr val="accent1">
                    <a:lumMod val="76000"/>
                  </a:schemeClr>
                </a:solidFill>
                <a:latin typeface="Sagona Book"/>
                <a:ea typeface="Calibri" panose="020F0502020204030204"/>
                <a:cs typeface="Calibri" panose="020F0502020204030204"/>
              </a:rPr>
              <a:t>)</a:t>
            </a:r>
            <a:endParaRPr lang="en-US" sz="1800" i="1" dirty="0">
              <a:solidFill>
                <a:schemeClr val="accent1">
                  <a:lumMod val="76000"/>
                </a:schemeClr>
              </a:solidFill>
              <a:ea typeface="Calibri"/>
              <a:cs typeface="Calibri"/>
            </a:endParaRPr>
          </a:p>
        </p:txBody>
      </p:sp>
    </p:spTree>
    <p:extLst>
      <p:ext uri="{BB962C8B-B14F-4D97-AF65-F5344CB8AC3E}">
        <p14:creationId xmlns:p14="http://schemas.microsoft.com/office/powerpoint/2010/main" val="16745061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912A-4B18-DB93-34AE-8E04705947D6}"/>
              </a:ext>
            </a:extLst>
          </p:cNvPr>
          <p:cNvSpPr>
            <a:spLocks noGrp="1"/>
          </p:cNvSpPr>
          <p:nvPr>
            <p:ph type="title"/>
          </p:nvPr>
        </p:nvSpPr>
        <p:spPr/>
        <p:txBody>
          <a:bodyPr/>
          <a:lstStyle/>
          <a:p>
            <a:r>
              <a:rPr lang="en-US" u="sng">
                <a:cs typeface="Calibri Light"/>
              </a:rPr>
              <a:t>Clubs</a:t>
            </a:r>
            <a:endParaRPr lang="en-US" u="sng"/>
          </a:p>
        </p:txBody>
      </p:sp>
      <p:sp>
        <p:nvSpPr>
          <p:cNvPr id="3" name="Content Placeholder 2">
            <a:extLst>
              <a:ext uri="{FF2B5EF4-FFF2-40B4-BE49-F238E27FC236}">
                <a16:creationId xmlns:a16="http://schemas.microsoft.com/office/drawing/2014/main" id="{4D67015C-F578-52D3-40A7-1D57EF28D013}"/>
              </a:ext>
            </a:extLst>
          </p:cNvPr>
          <p:cNvSpPr>
            <a:spLocks noGrp="1"/>
          </p:cNvSpPr>
          <p:nvPr>
            <p:ph sz="half" idx="1"/>
          </p:nvPr>
        </p:nvSpPr>
        <p:spPr>
          <a:xfrm>
            <a:off x="628650" y="1559812"/>
            <a:ext cx="3872910" cy="4617151"/>
          </a:xfrm>
        </p:spPr>
        <p:txBody>
          <a:bodyPr vert="horz" lIns="91440" tIns="45720" rIns="91440" bIns="45720" rtlCol="0" anchor="t">
            <a:normAutofit lnSpcReduction="10000"/>
          </a:bodyPr>
          <a:lstStyle/>
          <a:p>
            <a:r>
              <a:rPr lang="en-US">
                <a:ea typeface="+mn-lt"/>
                <a:cs typeface="+mn-lt"/>
              </a:rPr>
              <a:t>Skills USA Club</a:t>
            </a:r>
          </a:p>
          <a:p>
            <a:r>
              <a:rPr lang="en-US">
                <a:ea typeface="+mn-lt"/>
                <a:cs typeface="+mn-lt"/>
              </a:rPr>
              <a:t>STEM Club</a:t>
            </a:r>
          </a:p>
          <a:p>
            <a:r>
              <a:rPr lang="en-US">
                <a:ea typeface="+mn-lt"/>
                <a:cs typeface="+mn-lt"/>
              </a:rPr>
              <a:t>CSF</a:t>
            </a:r>
          </a:p>
          <a:p>
            <a:r>
              <a:rPr lang="en-US">
                <a:ea typeface="+mn-lt"/>
                <a:cs typeface="+mn-lt"/>
              </a:rPr>
              <a:t>Mustangs Yearbook</a:t>
            </a:r>
          </a:p>
          <a:p>
            <a:r>
              <a:rPr lang="en-US">
                <a:ea typeface="+mn-lt"/>
                <a:cs typeface="+mn-lt"/>
              </a:rPr>
              <a:t>Journalism</a:t>
            </a:r>
          </a:p>
          <a:p>
            <a:r>
              <a:rPr lang="en-US">
                <a:ea typeface="+mn-lt"/>
                <a:cs typeface="+mn-lt"/>
              </a:rPr>
              <a:t>Drama Club</a:t>
            </a:r>
          </a:p>
          <a:p>
            <a:r>
              <a:rPr lang="en-US">
                <a:ea typeface="+mn-lt"/>
                <a:cs typeface="+mn-lt"/>
              </a:rPr>
              <a:t>FFA</a:t>
            </a:r>
          </a:p>
          <a:p>
            <a:r>
              <a:rPr lang="en-US">
                <a:ea typeface="+mn-lt"/>
                <a:cs typeface="+mn-lt"/>
              </a:rPr>
              <a:t>Writing Mustangs</a:t>
            </a:r>
          </a:p>
        </p:txBody>
      </p:sp>
      <p:sp>
        <p:nvSpPr>
          <p:cNvPr id="4" name="Content Placeholder 3">
            <a:extLst>
              <a:ext uri="{FF2B5EF4-FFF2-40B4-BE49-F238E27FC236}">
                <a16:creationId xmlns:a16="http://schemas.microsoft.com/office/drawing/2014/main" id="{657BD8C8-236F-3D41-3803-3F7BD65C96B3}"/>
              </a:ext>
            </a:extLst>
          </p:cNvPr>
          <p:cNvSpPr>
            <a:spLocks noGrp="1"/>
          </p:cNvSpPr>
          <p:nvPr>
            <p:ph sz="half" idx="2"/>
          </p:nvPr>
        </p:nvSpPr>
        <p:spPr>
          <a:xfrm>
            <a:off x="4629150" y="1453486"/>
            <a:ext cx="3872910" cy="4723477"/>
          </a:xfrm>
        </p:spPr>
        <p:txBody>
          <a:bodyPr vert="horz" lIns="91440" tIns="45720" rIns="91440" bIns="45720" rtlCol="0" anchor="t">
            <a:normAutofit lnSpcReduction="10000"/>
          </a:bodyPr>
          <a:lstStyle/>
          <a:p>
            <a:r>
              <a:rPr lang="en-US" dirty="0">
                <a:ea typeface="+mn-lt"/>
                <a:cs typeface="+mn-lt"/>
              </a:rPr>
              <a:t>Rotary Interact Club</a:t>
            </a:r>
          </a:p>
          <a:p>
            <a:r>
              <a:rPr lang="en-US" dirty="0">
                <a:ea typeface="+mn-lt"/>
                <a:cs typeface="+mn-lt"/>
              </a:rPr>
              <a:t>ASB Leadership Club</a:t>
            </a:r>
          </a:p>
          <a:p>
            <a:r>
              <a:rPr lang="en-US" dirty="0">
                <a:ea typeface="+mn-lt"/>
                <a:cs typeface="+mn-lt"/>
              </a:rPr>
              <a:t>E.A. Sports</a:t>
            </a:r>
          </a:p>
          <a:p>
            <a:r>
              <a:rPr lang="en-US" dirty="0">
                <a:ea typeface="+mn-lt"/>
                <a:cs typeface="+mn-lt"/>
              </a:rPr>
              <a:t>Sports Management</a:t>
            </a:r>
          </a:p>
          <a:p>
            <a:r>
              <a:rPr lang="en-US" dirty="0">
                <a:ea typeface="+mn-lt"/>
                <a:cs typeface="+mn-lt"/>
              </a:rPr>
              <a:t>Tennis</a:t>
            </a:r>
          </a:p>
          <a:p>
            <a:r>
              <a:rPr lang="en-US" dirty="0">
                <a:ea typeface="+mn-lt"/>
                <a:cs typeface="+mn-lt"/>
              </a:rPr>
              <a:t>KCHS Music</a:t>
            </a:r>
          </a:p>
          <a:p>
            <a:r>
              <a:rPr lang="en-US" dirty="0">
                <a:ea typeface="+mn-lt"/>
                <a:cs typeface="+mn-lt"/>
              </a:rPr>
              <a:t>Photo</a:t>
            </a:r>
          </a:p>
          <a:p>
            <a:r>
              <a:rPr lang="en-US" dirty="0">
                <a:ea typeface="+mn-lt"/>
                <a:cs typeface="+mn-lt"/>
              </a:rPr>
              <a:t>HOSA</a:t>
            </a:r>
          </a:p>
          <a:p>
            <a:endParaRPr lang="en-US" dirty="0">
              <a:ea typeface="+mn-lt"/>
              <a:cs typeface="+mn-lt"/>
            </a:endParaRPr>
          </a:p>
          <a:p>
            <a:r>
              <a:rPr lang="en-US" dirty="0">
                <a:ea typeface="+mn-lt"/>
                <a:cs typeface="+mn-lt"/>
              </a:rPr>
              <a:t>Y mas!</a:t>
            </a:r>
          </a:p>
        </p:txBody>
      </p:sp>
    </p:spTree>
    <p:extLst>
      <p:ext uri="{BB962C8B-B14F-4D97-AF65-F5344CB8AC3E}">
        <p14:creationId xmlns:p14="http://schemas.microsoft.com/office/powerpoint/2010/main" val="10891247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2"/>
          <p:cNvPicPr preferRelativeResize="0"/>
          <p:nvPr/>
        </p:nvPicPr>
        <p:blipFill>
          <a:blip r:embed="rId3">
            <a:alphaModFix/>
          </a:blip>
          <a:stretch>
            <a:fillRect/>
          </a:stretch>
        </p:blipFill>
        <p:spPr>
          <a:xfrm>
            <a:off x="0" y="857250"/>
            <a:ext cx="6618485" cy="5143501"/>
          </a:xfrm>
          <a:prstGeom prst="rect">
            <a:avLst/>
          </a:prstGeom>
          <a:noFill/>
          <a:ln>
            <a:noFill/>
          </a:ln>
        </p:spPr>
      </p:pic>
      <p:pic>
        <p:nvPicPr>
          <p:cNvPr id="93" name="Google Shape;93;p2"/>
          <p:cNvPicPr preferRelativeResize="0"/>
          <p:nvPr/>
        </p:nvPicPr>
        <p:blipFill>
          <a:blip r:embed="rId4">
            <a:alphaModFix/>
          </a:blip>
          <a:stretch>
            <a:fillRect/>
          </a:stretch>
        </p:blipFill>
        <p:spPr>
          <a:xfrm>
            <a:off x="6588319" y="857250"/>
            <a:ext cx="2555681" cy="3326826"/>
          </a:xfrm>
          <a:prstGeom prst="rect">
            <a:avLst/>
          </a:prstGeom>
          <a:noFill/>
          <a:ln>
            <a:noFill/>
          </a:ln>
        </p:spPr>
      </p:pic>
      <p:pic>
        <p:nvPicPr>
          <p:cNvPr id="94" name="Google Shape;94;p2"/>
          <p:cNvPicPr preferRelativeResize="0"/>
          <p:nvPr/>
        </p:nvPicPr>
        <p:blipFill>
          <a:blip r:embed="rId5">
            <a:alphaModFix/>
          </a:blip>
          <a:stretch>
            <a:fillRect/>
          </a:stretch>
        </p:blipFill>
        <p:spPr>
          <a:xfrm>
            <a:off x="6709678" y="4221244"/>
            <a:ext cx="2312963" cy="1742137"/>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43</Slides>
  <Notes>2</Notes>
  <HiddenSlides>0</HiddenSlide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Office Theme</vt:lpstr>
      <vt:lpstr>Office Theme</vt:lpstr>
      <vt:lpstr>PowerPoint Presentation</vt:lpstr>
      <vt:lpstr>PowerPoint Presentation</vt:lpstr>
      <vt:lpstr>Los consejeros de King City High School llegaran a tu escuela!</vt:lpstr>
      <vt:lpstr>Consejeros del año escolar 25/26</vt:lpstr>
      <vt:lpstr>PowerPoint Presentation</vt:lpstr>
      <vt:lpstr>PowerPoint Presentation</vt:lpstr>
      <vt:lpstr>PowerPoint Presentation</vt:lpstr>
      <vt:lpstr>Ingles 1 de Honores</vt:lpstr>
      <vt:lpstr>Cosas para recordadar</vt:lpstr>
      <vt:lpstr>PowerPoint Presentation</vt:lpstr>
      <vt:lpstr>Educación Física</vt:lpstr>
      <vt:lpstr>Educación física atlética</vt:lpstr>
      <vt:lpstr>PowerPoint Presentation</vt:lpstr>
      <vt:lpstr> </vt:lpstr>
      <vt:lpstr>PowerPoint Presentation</vt:lpstr>
      <vt:lpstr>PowerPoint Presentation</vt:lpstr>
      <vt:lpstr>PowerPoint Presentation</vt:lpstr>
      <vt:lpstr>Clases de agricultura para estudiantes de primer ano</vt:lpstr>
      <vt:lpstr>Secuencia de cursos de agricultura</vt:lpstr>
      <vt:lpstr>Negocio y Computacion</vt:lpstr>
      <vt:lpstr>Negocio y Computacion</vt:lpstr>
      <vt:lpstr>Drama</vt:lpstr>
      <vt:lpstr>PowerPoint Presentation</vt:lpstr>
      <vt:lpstr>PowerPoint Presentation</vt:lpstr>
      <vt:lpstr>Programa de Musica de KCHS</vt:lpstr>
      <vt:lpstr> ¿En qué clase de banda me inscribo?</vt:lpstr>
      <vt:lpstr>A cual clase de guitara me inscribo?</vt:lpstr>
      <vt:lpstr>¡La mayoría de los estudiantes están en nuestro programa 4 años!</vt:lpstr>
      <vt:lpstr>  ¡Vías de atención al paciente y medicina deportiva!</vt:lpstr>
      <vt:lpstr>PowerPoint Presentation</vt:lpstr>
      <vt:lpstr>Introducción a las carreras de atención médica:</vt:lpstr>
      <vt:lpstr>PowerPoint Presentation</vt:lpstr>
      <vt:lpstr>PowerPoint Presentation</vt:lpstr>
      <vt:lpstr>Atención de medicina deportiva y prevención de lesiones.</vt:lpstr>
      <vt:lpstr>Entrenamiento personal en medicina deportiva</vt:lpstr>
      <vt:lpstr>Posibles carreras/oportunidades universitarias en medicina deportiva</vt:lpstr>
      <vt:lpstr>PowerPoint Presentation</vt:lpstr>
      <vt:lpstr>Atletismo de King City High School </vt:lpstr>
      <vt:lpstr>Deportes en la King City High School</vt:lpstr>
      <vt:lpstr>LIDERAZGO</vt:lpstr>
      <vt:lpstr>Participacion de clases</vt:lpstr>
      <vt:lpstr>Clubs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Pre Programming</dc:title>
  <dc:creator>Kacey Cawley</dc:creator>
  <cp:revision>974</cp:revision>
  <cp:lastPrinted>2019-01-23T23:30:35Z</cp:lastPrinted>
  <dcterms:modified xsi:type="dcterms:W3CDTF">2025-01-23T17:08:34Z</dcterms:modified>
</cp:coreProperties>
</file>